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81" r:id="rId5"/>
    <p:sldId id="268" r:id="rId6"/>
    <p:sldId id="289" r:id="rId7"/>
    <p:sldId id="290" r:id="rId8"/>
    <p:sldId id="291" r:id="rId9"/>
    <p:sldId id="292" r:id="rId10"/>
    <p:sldId id="264" r:id="rId11"/>
    <p:sldId id="260" r:id="rId12"/>
    <p:sldId id="293" r:id="rId13"/>
    <p:sldId id="294" r:id="rId14"/>
    <p:sldId id="295" r:id="rId15"/>
    <p:sldId id="265" r:id="rId16"/>
    <p:sldId id="266" r:id="rId17"/>
    <p:sldId id="269" r:id="rId18"/>
    <p:sldId id="261" r:id="rId19"/>
    <p:sldId id="275" r:id="rId20"/>
    <p:sldId id="276" r:id="rId21"/>
    <p:sldId id="278" r:id="rId22"/>
    <p:sldId id="287" r:id="rId23"/>
    <p:sldId id="262" r:id="rId24"/>
    <p:sldId id="285" r:id="rId25"/>
    <p:sldId id="286" r:id="rId26"/>
    <p:sldId id="273" r:id="rId27"/>
    <p:sldId id="296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874EE24-F23C-4140-BACA-C4DED7FD23E6}">
          <p14:sldIdLst>
            <p14:sldId id="256"/>
            <p14:sldId id="258"/>
            <p14:sldId id="259"/>
            <p14:sldId id="281"/>
            <p14:sldId id="268"/>
            <p14:sldId id="289"/>
            <p14:sldId id="290"/>
            <p14:sldId id="291"/>
            <p14:sldId id="292"/>
            <p14:sldId id="264"/>
            <p14:sldId id="260"/>
            <p14:sldId id="293"/>
            <p14:sldId id="294"/>
            <p14:sldId id="295"/>
            <p14:sldId id="265"/>
            <p14:sldId id="266"/>
            <p14:sldId id="269"/>
            <p14:sldId id="261"/>
            <p14:sldId id="275"/>
            <p14:sldId id="276"/>
            <p14:sldId id="278"/>
            <p14:sldId id="287"/>
            <p14:sldId id="262"/>
            <p14:sldId id="285"/>
            <p14:sldId id="286"/>
            <p14:sldId id="273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4A6D"/>
    <a:srgbClr val="55143B"/>
    <a:srgbClr val="3689BC"/>
    <a:srgbClr val="0A143A"/>
    <a:srgbClr val="C745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8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3EB0C-C87C-475F-B8F8-469DF3A467E8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0B64C-32D5-47F6-A0E3-D89C1F949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934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049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040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5ECE6-943B-49D7-A8A9-CDF5665F1A4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634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5ECE6-943B-49D7-A8A9-CDF5665F1A4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675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5ECE6-943B-49D7-A8A9-CDF5665F1A4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819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909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31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EB20A-403F-44E9-9F40-29DD8395CE0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405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CBE41-6C63-4A16-873F-5A51AEDA08C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18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65C9A-F863-4B53-BF18-B9F895775B5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106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86855-8D0F-4FB8-8AB6-33D9A113F64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985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5ECE6-943B-49D7-A8A9-CDF5665F1A4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75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B4767-23C8-455B-A219-511EDE072F8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609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04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8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7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5ECE6-943B-49D7-A8A9-CDF5665F1A4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367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486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250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143A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3682" y="204487"/>
            <a:ext cx="10515600" cy="573989"/>
          </a:xfrm>
        </p:spPr>
        <p:txBody>
          <a:bodyPr>
            <a:normAutofit/>
          </a:bodyPr>
          <a:lstStyle>
            <a:lvl1pPr algn="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778476"/>
            <a:ext cx="12192000" cy="6079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2017/6/28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 flipH="1">
            <a:off x="5041354" y="1977080"/>
            <a:ext cx="7247334" cy="2365442"/>
          </a:xfrm>
          <a:prstGeom prst="homePlate">
            <a:avLst/>
          </a:prstGeom>
          <a:solidFill>
            <a:srgbClr val="0A143A">
              <a:alpha val="76000"/>
            </a:srgb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64669" y="2686339"/>
            <a:ext cx="57919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400" b="1" dirty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+mj-ea"/>
                <a:ea typeface="+mj-ea"/>
              </a:rPr>
              <a:t>人工智能工作</a:t>
            </a:r>
            <a:r>
              <a:rPr lang="en-US" altLang="zh-CN" sz="4400" b="1" dirty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+mj-ea"/>
                <a:ea typeface="+mj-ea"/>
              </a:rPr>
              <a:t>PPT</a:t>
            </a:r>
            <a:r>
              <a:rPr lang="zh-CN" altLang="en-US" sz="4400" b="1" dirty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+mj-ea"/>
                <a:ea typeface="+mj-ea"/>
              </a:rPr>
              <a:t>模板</a:t>
            </a:r>
          </a:p>
        </p:txBody>
      </p:sp>
      <p:sp>
        <p:nvSpPr>
          <p:cNvPr id="5" name="Text Box 198"/>
          <p:cNvSpPr txBox="1">
            <a:spLocks noChangeArrowheads="1"/>
          </p:cNvSpPr>
          <p:nvPr/>
        </p:nvSpPr>
        <p:spPr bwMode="ltGray">
          <a:xfrm>
            <a:off x="7968209" y="2182282"/>
            <a:ext cx="3888432" cy="5749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81667" tIns="40833" rIns="81667" bIns="40833">
            <a:spAutoFit/>
          </a:bodyPr>
          <a:lstStyle>
            <a:lvl1pPr algn="l" defTabSz="815975" fontAlgn="base">
              <a:defRPr>
                <a:solidFill>
                  <a:schemeClr val="tx1"/>
                </a:solidFill>
                <a:latin typeface="Arial" charset="0"/>
              </a:defRPr>
            </a:lvl1pPr>
            <a:lvl2pPr marL="407988" algn="l" defTabSz="815975" fontAlgn="base">
              <a:defRPr>
                <a:solidFill>
                  <a:schemeClr val="tx1"/>
                </a:solidFill>
                <a:latin typeface="Arial" charset="0"/>
              </a:defRPr>
            </a:lvl2pPr>
            <a:lvl3pPr marL="815975" algn="l" defTabSz="815975" fontAlgn="base">
              <a:defRPr>
                <a:solidFill>
                  <a:schemeClr val="tx1"/>
                </a:solidFill>
                <a:latin typeface="Arial" charset="0"/>
              </a:defRPr>
            </a:lvl3pPr>
            <a:lvl4pPr marL="1225550" algn="l" defTabSz="815975" fontAlgn="base">
              <a:defRPr>
                <a:solidFill>
                  <a:schemeClr val="tx1"/>
                </a:solidFill>
                <a:latin typeface="Arial" charset="0"/>
              </a:defRPr>
            </a:lvl4pPr>
            <a:lvl5pPr marL="1633538" algn="l" defTabSz="815975" fontAlgn="base">
              <a:defRPr>
                <a:solidFill>
                  <a:schemeClr val="tx1"/>
                </a:solidFill>
                <a:latin typeface="Arial" charset="0"/>
              </a:defRPr>
            </a:lvl5pPr>
            <a:lvl6pPr marL="2090738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547938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005138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462338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571500" indent="-571500" algn="r">
              <a:buFont typeface="Wingdings" panose="05000000000000000000" pitchFamily="2" charset="2"/>
              <a:buChar char="u"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84032" y="3454326"/>
            <a:ext cx="5472608" cy="6001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Your content to play here, or through your copy, paste in this box, and select only the text. Your content to play here, or through your copy, paste in </a:t>
            </a:r>
          </a:p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this box, and select only the text.</a:t>
            </a:r>
          </a:p>
        </p:txBody>
      </p:sp>
      <p:pic>
        <p:nvPicPr>
          <p:cNvPr id="7" name="Liquid Cinema - Forev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15536" y="-12995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98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animBg="1"/>
      <p:bldP spid="4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185490" y="1739096"/>
            <a:ext cx="709923" cy="771543"/>
            <a:chOff x="3185939" y="1739094"/>
            <a:chExt cx="710200" cy="771543"/>
          </a:xfrm>
        </p:grpSpPr>
        <p:sp>
          <p:nvSpPr>
            <p:cNvPr id="13" name="任意多边形 12"/>
            <p:cNvSpPr/>
            <p:nvPr/>
          </p:nvSpPr>
          <p:spPr>
            <a:xfrm rot="18875383">
              <a:off x="3153448" y="2140008"/>
              <a:ext cx="403120" cy="338138"/>
            </a:xfrm>
            <a:custGeom>
              <a:avLst/>
              <a:gdLst>
                <a:gd name="connsiteX0" fmla="*/ 0 w 284318"/>
                <a:gd name="connsiteY0" fmla="*/ 0 h 164768"/>
                <a:gd name="connsiteX1" fmla="*/ 7916 w 284318"/>
                <a:gd name="connsiteY1" fmla="*/ 0 h 164768"/>
                <a:gd name="connsiteX2" fmla="*/ 36481 w 284318"/>
                <a:gd name="connsiteY2" fmla="*/ 19259 h 164768"/>
                <a:gd name="connsiteX3" fmla="*/ 142159 w 284318"/>
                <a:gd name="connsiteY3" fmla="*/ 40594 h 164768"/>
                <a:gd name="connsiteX4" fmla="*/ 247838 w 284318"/>
                <a:gd name="connsiteY4" fmla="*/ 19259 h 164768"/>
                <a:gd name="connsiteX5" fmla="*/ 276402 w 284318"/>
                <a:gd name="connsiteY5" fmla="*/ 0 h 164768"/>
                <a:gd name="connsiteX6" fmla="*/ 284318 w 284318"/>
                <a:gd name="connsiteY6" fmla="*/ 0 h 164768"/>
                <a:gd name="connsiteX7" fmla="*/ 284318 w 284318"/>
                <a:gd name="connsiteY7" fmla="*/ 164768 h 164768"/>
                <a:gd name="connsiteX8" fmla="*/ 271691 w 284318"/>
                <a:gd name="connsiteY8" fmla="*/ 164768 h 164768"/>
                <a:gd name="connsiteX9" fmla="*/ 247838 w 284318"/>
                <a:gd name="connsiteY9" fmla="*/ 148686 h 164768"/>
                <a:gd name="connsiteX10" fmla="*/ 142159 w 284318"/>
                <a:gd name="connsiteY10" fmla="*/ 127350 h 164768"/>
                <a:gd name="connsiteX11" fmla="*/ 36481 w 284318"/>
                <a:gd name="connsiteY11" fmla="*/ 148686 h 164768"/>
                <a:gd name="connsiteX12" fmla="*/ 12627 w 284318"/>
                <a:gd name="connsiteY12" fmla="*/ 164768 h 164768"/>
                <a:gd name="connsiteX13" fmla="*/ 0 w 284318"/>
                <a:gd name="connsiteY13" fmla="*/ 164768 h 16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318" h="164768">
                  <a:moveTo>
                    <a:pt x="0" y="0"/>
                  </a:moveTo>
                  <a:lnTo>
                    <a:pt x="7916" y="0"/>
                  </a:lnTo>
                  <a:lnTo>
                    <a:pt x="36481" y="19259"/>
                  </a:lnTo>
                  <a:cubicBezTo>
                    <a:pt x="68962" y="32997"/>
                    <a:pt x="104673" y="40594"/>
                    <a:pt x="142159" y="40594"/>
                  </a:cubicBezTo>
                  <a:cubicBezTo>
                    <a:pt x="179645" y="40594"/>
                    <a:pt x="215356" y="32997"/>
                    <a:pt x="247838" y="19259"/>
                  </a:cubicBezTo>
                  <a:lnTo>
                    <a:pt x="276402" y="0"/>
                  </a:lnTo>
                  <a:lnTo>
                    <a:pt x="284318" y="0"/>
                  </a:lnTo>
                  <a:lnTo>
                    <a:pt x="284318" y="164768"/>
                  </a:lnTo>
                  <a:lnTo>
                    <a:pt x="271691" y="164768"/>
                  </a:lnTo>
                  <a:lnTo>
                    <a:pt x="247838" y="148686"/>
                  </a:lnTo>
                  <a:cubicBezTo>
                    <a:pt x="215356" y="134947"/>
                    <a:pt x="179645" y="127350"/>
                    <a:pt x="142159" y="127350"/>
                  </a:cubicBezTo>
                  <a:cubicBezTo>
                    <a:pt x="104673" y="127350"/>
                    <a:pt x="68962" y="134947"/>
                    <a:pt x="36481" y="148686"/>
                  </a:cubicBezTo>
                  <a:lnTo>
                    <a:pt x="12627" y="164768"/>
                  </a:lnTo>
                  <a:lnTo>
                    <a:pt x="0" y="164768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DIN-BoldItalic" pitchFamily="50" charset="0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343511" y="1739094"/>
              <a:ext cx="552628" cy="5526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495077" y="1855520"/>
              <a:ext cx="277225" cy="313328"/>
              <a:chOff x="5753100" y="3041650"/>
              <a:chExt cx="682626" cy="771526"/>
            </a:xfrm>
            <a:solidFill>
              <a:srgbClr val="DF53DF"/>
            </a:solidFill>
          </p:grpSpPr>
          <p:sp>
            <p:nvSpPr>
              <p:cNvPr id="16" name="Oval 202"/>
              <p:cNvSpPr>
                <a:spLocks noChangeArrowheads="1"/>
              </p:cNvSpPr>
              <p:nvPr/>
            </p:nvSpPr>
            <p:spPr bwMode="auto">
              <a:xfrm>
                <a:off x="5908674" y="3041650"/>
                <a:ext cx="119062" cy="1476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03"/>
              <p:cNvSpPr>
                <a:spLocks/>
              </p:cNvSpPr>
              <p:nvPr/>
            </p:nvSpPr>
            <p:spPr bwMode="auto">
              <a:xfrm>
                <a:off x="6103938" y="3413125"/>
                <a:ext cx="46038" cy="84138"/>
              </a:xfrm>
              <a:custGeom>
                <a:avLst/>
                <a:gdLst>
                  <a:gd name="T0" fmla="*/ 2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2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2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04"/>
              <p:cNvSpPr>
                <a:spLocks/>
              </p:cNvSpPr>
              <p:nvPr/>
            </p:nvSpPr>
            <p:spPr bwMode="auto">
              <a:xfrm>
                <a:off x="6313488" y="3413125"/>
                <a:ext cx="46038" cy="84138"/>
              </a:xfrm>
              <a:custGeom>
                <a:avLst/>
                <a:gdLst>
                  <a:gd name="T0" fmla="*/ 3 w 12"/>
                  <a:gd name="T1" fmla="*/ 22 h 22"/>
                  <a:gd name="T2" fmla="*/ 10 w 12"/>
                  <a:gd name="T3" fmla="*/ 22 h 22"/>
                  <a:gd name="T4" fmla="*/ 12 w 12"/>
                  <a:gd name="T5" fmla="*/ 20 h 22"/>
                  <a:gd name="T6" fmla="*/ 12 w 12"/>
                  <a:gd name="T7" fmla="*/ 2 h 22"/>
                  <a:gd name="T8" fmla="*/ 10 w 12"/>
                  <a:gd name="T9" fmla="*/ 0 h 22"/>
                  <a:gd name="T10" fmla="*/ 3 w 12"/>
                  <a:gd name="T11" fmla="*/ 0 h 22"/>
                  <a:gd name="T12" fmla="*/ 0 w 12"/>
                  <a:gd name="T13" fmla="*/ 2 h 22"/>
                  <a:gd name="T14" fmla="*/ 0 w 12"/>
                  <a:gd name="T15" fmla="*/ 20 h 22"/>
                  <a:gd name="T16" fmla="*/ 3 w 12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22">
                    <a:moveTo>
                      <a:pt x="3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2" y="22"/>
                      <a:pt x="12" y="21"/>
                      <a:pt x="12" y="2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0"/>
                      <a:pt x="1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05"/>
              <p:cNvSpPr>
                <a:spLocks noEditPoints="1"/>
              </p:cNvSpPr>
              <p:nvPr/>
            </p:nvSpPr>
            <p:spPr bwMode="auto">
              <a:xfrm>
                <a:off x="6030913" y="3444875"/>
                <a:ext cx="404813" cy="360363"/>
              </a:xfrm>
              <a:custGeom>
                <a:avLst/>
                <a:gdLst>
                  <a:gd name="T0" fmla="*/ 94 w 106"/>
                  <a:gd name="T1" fmla="*/ 0 h 95"/>
                  <a:gd name="T2" fmla="*/ 91 w 106"/>
                  <a:gd name="T3" fmla="*/ 0 h 95"/>
                  <a:gd name="T4" fmla="*/ 91 w 106"/>
                  <a:gd name="T5" fmla="*/ 12 h 95"/>
                  <a:gd name="T6" fmla="*/ 84 w 106"/>
                  <a:gd name="T7" fmla="*/ 18 h 95"/>
                  <a:gd name="T8" fmla="*/ 77 w 106"/>
                  <a:gd name="T9" fmla="*/ 18 h 95"/>
                  <a:gd name="T10" fmla="*/ 70 w 106"/>
                  <a:gd name="T11" fmla="*/ 12 h 95"/>
                  <a:gd name="T12" fmla="*/ 70 w 106"/>
                  <a:gd name="T13" fmla="*/ 0 h 95"/>
                  <a:gd name="T14" fmla="*/ 36 w 106"/>
                  <a:gd name="T15" fmla="*/ 0 h 95"/>
                  <a:gd name="T16" fmla="*/ 36 w 106"/>
                  <a:gd name="T17" fmla="*/ 12 h 95"/>
                  <a:gd name="T18" fmla="*/ 29 w 106"/>
                  <a:gd name="T19" fmla="*/ 18 h 95"/>
                  <a:gd name="T20" fmla="*/ 21 w 106"/>
                  <a:gd name="T21" fmla="*/ 18 h 95"/>
                  <a:gd name="T22" fmla="*/ 15 w 106"/>
                  <a:gd name="T23" fmla="*/ 12 h 95"/>
                  <a:gd name="T24" fmla="*/ 15 w 106"/>
                  <a:gd name="T25" fmla="*/ 0 h 95"/>
                  <a:gd name="T26" fmla="*/ 12 w 106"/>
                  <a:gd name="T27" fmla="*/ 0 h 95"/>
                  <a:gd name="T28" fmla="*/ 0 w 106"/>
                  <a:gd name="T29" fmla="*/ 13 h 95"/>
                  <a:gd name="T30" fmla="*/ 0 w 106"/>
                  <a:gd name="T31" fmla="*/ 36 h 95"/>
                  <a:gd name="T32" fmla="*/ 0 w 106"/>
                  <a:gd name="T33" fmla="*/ 83 h 95"/>
                  <a:gd name="T34" fmla="*/ 12 w 106"/>
                  <a:gd name="T35" fmla="*/ 95 h 95"/>
                  <a:gd name="T36" fmla="*/ 94 w 106"/>
                  <a:gd name="T37" fmla="*/ 95 h 95"/>
                  <a:gd name="T38" fmla="*/ 106 w 106"/>
                  <a:gd name="T39" fmla="*/ 83 h 95"/>
                  <a:gd name="T40" fmla="*/ 106 w 106"/>
                  <a:gd name="T41" fmla="*/ 36 h 95"/>
                  <a:gd name="T42" fmla="*/ 106 w 106"/>
                  <a:gd name="T43" fmla="*/ 13 h 95"/>
                  <a:gd name="T44" fmla="*/ 94 w 106"/>
                  <a:gd name="T45" fmla="*/ 0 h 95"/>
                  <a:gd name="T46" fmla="*/ 98 w 106"/>
                  <a:gd name="T47" fmla="*/ 83 h 95"/>
                  <a:gd name="T48" fmla="*/ 94 w 106"/>
                  <a:gd name="T49" fmla="*/ 88 h 95"/>
                  <a:gd name="T50" fmla="*/ 12 w 106"/>
                  <a:gd name="T51" fmla="*/ 88 h 95"/>
                  <a:gd name="T52" fmla="*/ 8 w 106"/>
                  <a:gd name="T53" fmla="*/ 83 h 95"/>
                  <a:gd name="T54" fmla="*/ 8 w 106"/>
                  <a:gd name="T55" fmla="*/ 36 h 95"/>
                  <a:gd name="T56" fmla="*/ 98 w 106"/>
                  <a:gd name="T57" fmla="*/ 36 h 95"/>
                  <a:gd name="T58" fmla="*/ 98 w 106"/>
                  <a:gd name="T59" fmla="*/ 8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6" h="95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91" y="15"/>
                      <a:pt x="88" y="18"/>
                      <a:pt x="84" y="18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3" y="18"/>
                      <a:pt x="70" y="15"/>
                      <a:pt x="70" y="12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5"/>
                      <a:pt x="33" y="18"/>
                      <a:pt x="29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18" y="18"/>
                      <a:pt x="15" y="15"/>
                      <a:pt x="15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0"/>
                      <a:pt x="5" y="95"/>
                      <a:pt x="12" y="95"/>
                    </a:cubicBezTo>
                    <a:cubicBezTo>
                      <a:pt x="94" y="95"/>
                      <a:pt x="94" y="95"/>
                      <a:pt x="94" y="95"/>
                    </a:cubicBezTo>
                    <a:cubicBezTo>
                      <a:pt x="100" y="95"/>
                      <a:pt x="106" y="90"/>
                      <a:pt x="106" y="83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6"/>
                      <a:pt x="100" y="0"/>
                      <a:pt x="94" y="0"/>
                    </a:cubicBezTo>
                    <a:close/>
                    <a:moveTo>
                      <a:pt x="98" y="83"/>
                    </a:moveTo>
                    <a:cubicBezTo>
                      <a:pt x="98" y="86"/>
                      <a:pt x="96" y="88"/>
                      <a:pt x="94" y="88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0" y="88"/>
                      <a:pt x="8" y="86"/>
                      <a:pt x="8" y="83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8" y="36"/>
                      <a:pt x="98" y="36"/>
                      <a:pt x="98" y="36"/>
                    </a:cubicBezTo>
                    <a:lnTo>
                      <a:pt x="98" y="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Rectangle 206"/>
              <p:cNvSpPr>
                <a:spLocks noChangeArrowheads="1"/>
              </p:cNvSpPr>
              <p:nvPr/>
            </p:nvSpPr>
            <p:spPr bwMode="auto">
              <a:xfrm>
                <a:off x="6084888" y="3611563"/>
                <a:ext cx="79375" cy="301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Rectangle 207"/>
              <p:cNvSpPr>
                <a:spLocks noChangeArrowheads="1"/>
              </p:cNvSpPr>
              <p:nvPr/>
            </p:nvSpPr>
            <p:spPr bwMode="auto">
              <a:xfrm>
                <a:off x="6191250" y="3611563"/>
                <a:ext cx="79375" cy="301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208"/>
              <p:cNvSpPr>
                <a:spLocks noChangeArrowheads="1"/>
              </p:cNvSpPr>
              <p:nvPr/>
            </p:nvSpPr>
            <p:spPr bwMode="auto">
              <a:xfrm>
                <a:off x="6294438" y="3611563"/>
                <a:ext cx="79375" cy="301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Rectangle 209"/>
              <p:cNvSpPr>
                <a:spLocks noChangeArrowheads="1"/>
              </p:cNvSpPr>
              <p:nvPr/>
            </p:nvSpPr>
            <p:spPr bwMode="auto">
              <a:xfrm>
                <a:off x="6084888" y="3663950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210"/>
              <p:cNvSpPr>
                <a:spLocks noChangeArrowheads="1"/>
              </p:cNvSpPr>
              <p:nvPr/>
            </p:nvSpPr>
            <p:spPr bwMode="auto">
              <a:xfrm>
                <a:off x="6191250" y="3663950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211"/>
              <p:cNvSpPr>
                <a:spLocks noChangeArrowheads="1"/>
              </p:cNvSpPr>
              <p:nvPr/>
            </p:nvSpPr>
            <p:spPr bwMode="auto">
              <a:xfrm>
                <a:off x="6294438" y="3663950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212"/>
              <p:cNvSpPr>
                <a:spLocks noChangeArrowheads="1"/>
              </p:cNvSpPr>
              <p:nvPr/>
            </p:nvSpPr>
            <p:spPr bwMode="auto">
              <a:xfrm>
                <a:off x="6084888" y="3713163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213"/>
              <p:cNvSpPr>
                <a:spLocks noChangeArrowheads="1"/>
              </p:cNvSpPr>
              <p:nvPr/>
            </p:nvSpPr>
            <p:spPr bwMode="auto">
              <a:xfrm>
                <a:off x="6191250" y="3713163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214"/>
              <p:cNvSpPr>
                <a:spLocks noChangeArrowheads="1"/>
              </p:cNvSpPr>
              <p:nvPr/>
            </p:nvSpPr>
            <p:spPr bwMode="auto">
              <a:xfrm>
                <a:off x="6294438" y="3713163"/>
                <a:ext cx="79375" cy="26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215"/>
              <p:cNvSpPr>
                <a:spLocks noChangeArrowheads="1"/>
              </p:cNvSpPr>
              <p:nvPr/>
            </p:nvSpPr>
            <p:spPr bwMode="auto">
              <a:xfrm>
                <a:off x="5965825" y="3398838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16"/>
              <p:cNvSpPr>
                <a:spLocks noEditPoints="1"/>
              </p:cNvSpPr>
              <p:nvPr/>
            </p:nvSpPr>
            <p:spPr bwMode="auto">
              <a:xfrm>
                <a:off x="5753100" y="3208338"/>
                <a:ext cx="427038" cy="604838"/>
              </a:xfrm>
              <a:custGeom>
                <a:avLst/>
                <a:gdLst>
                  <a:gd name="T0" fmla="*/ 111 w 112"/>
                  <a:gd name="T1" fmla="*/ 23 h 159"/>
                  <a:gd name="T2" fmla="*/ 106 w 112"/>
                  <a:gd name="T3" fmla="*/ 19 h 159"/>
                  <a:gd name="T4" fmla="*/ 83 w 112"/>
                  <a:gd name="T5" fmla="*/ 2 h 159"/>
                  <a:gd name="T6" fmla="*/ 77 w 112"/>
                  <a:gd name="T7" fmla="*/ 0 h 159"/>
                  <a:gd name="T8" fmla="*/ 70 w 112"/>
                  <a:gd name="T9" fmla="*/ 0 h 159"/>
                  <a:gd name="T10" fmla="*/ 68 w 112"/>
                  <a:gd name="T11" fmla="*/ 10 h 159"/>
                  <a:gd name="T12" fmla="*/ 56 w 112"/>
                  <a:gd name="T13" fmla="*/ 50 h 159"/>
                  <a:gd name="T14" fmla="*/ 56 w 112"/>
                  <a:gd name="T15" fmla="*/ 51 h 159"/>
                  <a:gd name="T16" fmla="*/ 56 w 112"/>
                  <a:gd name="T17" fmla="*/ 50 h 159"/>
                  <a:gd name="T18" fmla="*/ 45 w 112"/>
                  <a:gd name="T19" fmla="*/ 10 h 159"/>
                  <a:gd name="T20" fmla="*/ 43 w 112"/>
                  <a:gd name="T21" fmla="*/ 0 h 159"/>
                  <a:gd name="T22" fmla="*/ 35 w 112"/>
                  <a:gd name="T23" fmla="*/ 0 h 159"/>
                  <a:gd name="T24" fmla="*/ 28 w 112"/>
                  <a:gd name="T25" fmla="*/ 4 h 159"/>
                  <a:gd name="T26" fmla="*/ 0 w 112"/>
                  <a:gd name="T27" fmla="*/ 44 h 159"/>
                  <a:gd name="T28" fmla="*/ 0 w 112"/>
                  <a:gd name="T29" fmla="*/ 44 h 159"/>
                  <a:gd name="T30" fmla="*/ 0 w 112"/>
                  <a:gd name="T31" fmla="*/ 45 h 159"/>
                  <a:gd name="T32" fmla="*/ 2 w 112"/>
                  <a:gd name="T33" fmla="*/ 48 h 159"/>
                  <a:gd name="T34" fmla="*/ 9 w 112"/>
                  <a:gd name="T35" fmla="*/ 61 h 159"/>
                  <a:gd name="T36" fmla="*/ 29 w 112"/>
                  <a:gd name="T37" fmla="*/ 72 h 159"/>
                  <a:gd name="T38" fmla="*/ 29 w 112"/>
                  <a:gd name="T39" fmla="*/ 84 h 159"/>
                  <a:gd name="T40" fmla="*/ 34 w 112"/>
                  <a:gd name="T41" fmla="*/ 159 h 159"/>
                  <a:gd name="T42" fmla="*/ 55 w 112"/>
                  <a:gd name="T43" fmla="*/ 84 h 159"/>
                  <a:gd name="T44" fmla="*/ 60 w 112"/>
                  <a:gd name="T45" fmla="*/ 159 h 159"/>
                  <a:gd name="T46" fmla="*/ 67 w 112"/>
                  <a:gd name="T47" fmla="*/ 145 h 159"/>
                  <a:gd name="T48" fmla="*/ 76 w 112"/>
                  <a:gd name="T49" fmla="*/ 59 h 159"/>
                  <a:gd name="T50" fmla="*/ 110 w 112"/>
                  <a:gd name="T51" fmla="*/ 41 h 159"/>
                  <a:gd name="T52" fmla="*/ 112 w 112"/>
                  <a:gd name="T53" fmla="*/ 24 h 159"/>
                  <a:gd name="T54" fmla="*/ 27 w 112"/>
                  <a:gd name="T55" fmla="*/ 51 h 159"/>
                  <a:gd name="T56" fmla="*/ 21 w 112"/>
                  <a:gd name="T57" fmla="*/ 40 h 159"/>
                  <a:gd name="T58" fmla="*/ 30 w 112"/>
                  <a:gd name="T59" fmla="*/ 55 h 159"/>
                  <a:gd name="T60" fmla="*/ 68 w 112"/>
                  <a:gd name="T61" fmla="*/ 39 h 159"/>
                  <a:gd name="T62" fmla="*/ 82 w 112"/>
                  <a:gd name="T63" fmla="*/ 25 h 159"/>
                  <a:gd name="T64" fmla="*/ 88 w 112"/>
                  <a:gd name="T65" fmla="*/ 3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2" h="159">
                    <a:moveTo>
                      <a:pt x="112" y="24"/>
                    </a:moveTo>
                    <a:cubicBezTo>
                      <a:pt x="111" y="23"/>
                      <a:pt x="111" y="23"/>
                      <a:pt x="111" y="2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1" y="1"/>
                      <a:pt x="80" y="0"/>
                      <a:pt x="78" y="0"/>
                    </a:cubicBezTo>
                    <a:cubicBezTo>
                      <a:pt x="78" y="0"/>
                      <a:pt x="78" y="0"/>
                      <a:pt x="77" y="0"/>
                    </a:cubicBezTo>
                    <a:cubicBezTo>
                      <a:pt x="75" y="0"/>
                      <a:pt x="72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7" y="51"/>
                      <a:pt x="57" y="51"/>
                      <a:pt x="57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8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2" y="1"/>
                      <a:pt x="30" y="2"/>
                      <a:pt x="28" y="4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22" y="76"/>
                      <a:pt x="26" y="74"/>
                      <a:pt x="29" y="72"/>
                    </a:cubicBezTo>
                    <a:cubicBezTo>
                      <a:pt x="29" y="76"/>
                      <a:pt x="29" y="80"/>
                      <a:pt x="29" y="83"/>
                    </a:cubicBezTo>
                    <a:cubicBezTo>
                      <a:pt x="29" y="83"/>
                      <a:pt x="29" y="84"/>
                      <a:pt x="29" y="84"/>
                    </a:cubicBezTo>
                    <a:cubicBezTo>
                      <a:pt x="30" y="84"/>
                      <a:pt x="31" y="84"/>
                      <a:pt x="31" y="84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6" y="137"/>
                      <a:pt x="56" y="99"/>
                      <a:pt x="55" y="84"/>
                    </a:cubicBezTo>
                    <a:cubicBezTo>
                      <a:pt x="56" y="84"/>
                      <a:pt x="57" y="84"/>
                      <a:pt x="58" y="84"/>
                    </a:cubicBezTo>
                    <a:cubicBezTo>
                      <a:pt x="60" y="159"/>
                      <a:pt x="60" y="159"/>
                      <a:pt x="60" y="159"/>
                    </a:cubicBezTo>
                    <a:cubicBezTo>
                      <a:pt x="74" y="159"/>
                      <a:pt x="74" y="159"/>
                      <a:pt x="74" y="159"/>
                    </a:cubicBezTo>
                    <a:cubicBezTo>
                      <a:pt x="70" y="156"/>
                      <a:pt x="67" y="151"/>
                      <a:pt x="67" y="145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67" y="68"/>
                      <a:pt x="71" y="62"/>
                      <a:pt x="76" y="59"/>
                    </a:cubicBezTo>
                    <a:cubicBezTo>
                      <a:pt x="77" y="60"/>
                      <a:pt x="78" y="61"/>
                      <a:pt x="78" y="6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11" y="40"/>
                      <a:pt x="111" y="40"/>
                      <a:pt x="111" y="40"/>
                    </a:cubicBezTo>
                    <a:lnTo>
                      <a:pt x="112" y="24"/>
                    </a:lnTo>
                    <a:close/>
                    <a:moveTo>
                      <a:pt x="30" y="55"/>
                    </a:moveTo>
                    <a:cubicBezTo>
                      <a:pt x="27" y="51"/>
                      <a:pt x="27" y="51"/>
                      <a:pt x="27" y="5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7"/>
                      <a:pt x="30" y="46"/>
                      <a:pt x="30" y="55"/>
                    </a:cubicBezTo>
                    <a:close/>
                    <a:moveTo>
                      <a:pt x="70" y="41"/>
                    </a:moveTo>
                    <a:cubicBezTo>
                      <a:pt x="68" y="39"/>
                      <a:pt x="68" y="39"/>
                      <a:pt x="68" y="39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28"/>
                      <a:pt x="82" y="27"/>
                      <a:pt x="82" y="25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8" y="30"/>
                      <a:pt x="88" y="30"/>
                      <a:pt x="88" y="30"/>
                    </a:cubicBezTo>
                    <a:lnTo>
                      <a:pt x="70" y="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17"/>
              <p:cNvSpPr>
                <a:spLocks/>
              </p:cNvSpPr>
              <p:nvPr/>
            </p:nvSpPr>
            <p:spPr bwMode="auto">
              <a:xfrm>
                <a:off x="5946775" y="3201988"/>
                <a:ext cx="42863" cy="44450"/>
              </a:xfrm>
              <a:custGeom>
                <a:avLst/>
                <a:gdLst>
                  <a:gd name="T0" fmla="*/ 22 w 27"/>
                  <a:gd name="T1" fmla="*/ 0 h 28"/>
                  <a:gd name="T2" fmla="*/ 27 w 27"/>
                  <a:gd name="T3" fmla="*/ 16 h 28"/>
                  <a:gd name="T4" fmla="*/ 12 w 27"/>
                  <a:gd name="T5" fmla="*/ 28 h 28"/>
                  <a:gd name="T6" fmla="*/ 0 w 27"/>
                  <a:gd name="T7" fmla="*/ 16 h 28"/>
                  <a:gd name="T8" fmla="*/ 5 w 27"/>
                  <a:gd name="T9" fmla="*/ 0 h 28"/>
                  <a:gd name="T10" fmla="*/ 22 w 27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8">
                    <a:moveTo>
                      <a:pt x="22" y="0"/>
                    </a:moveTo>
                    <a:lnTo>
                      <a:pt x="27" y="16"/>
                    </a:lnTo>
                    <a:lnTo>
                      <a:pt x="12" y="28"/>
                    </a:lnTo>
                    <a:lnTo>
                      <a:pt x="0" y="16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8"/>
              <p:cNvSpPr>
                <a:spLocks/>
              </p:cNvSpPr>
              <p:nvPr/>
            </p:nvSpPr>
            <p:spPr bwMode="auto">
              <a:xfrm>
                <a:off x="5946775" y="3232150"/>
                <a:ext cx="42863" cy="185738"/>
              </a:xfrm>
              <a:custGeom>
                <a:avLst/>
                <a:gdLst>
                  <a:gd name="T0" fmla="*/ 22 w 27"/>
                  <a:gd name="T1" fmla="*/ 0 h 117"/>
                  <a:gd name="T2" fmla="*/ 27 w 27"/>
                  <a:gd name="T3" fmla="*/ 105 h 117"/>
                  <a:gd name="T4" fmla="*/ 12 w 27"/>
                  <a:gd name="T5" fmla="*/ 117 h 117"/>
                  <a:gd name="T6" fmla="*/ 0 w 27"/>
                  <a:gd name="T7" fmla="*/ 105 h 117"/>
                  <a:gd name="T8" fmla="*/ 5 w 27"/>
                  <a:gd name="T9" fmla="*/ 0 h 117"/>
                  <a:gd name="T10" fmla="*/ 22 w 27"/>
                  <a:gd name="T1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7">
                    <a:moveTo>
                      <a:pt x="22" y="0"/>
                    </a:moveTo>
                    <a:lnTo>
                      <a:pt x="27" y="105"/>
                    </a:lnTo>
                    <a:lnTo>
                      <a:pt x="12" y="117"/>
                    </a:lnTo>
                    <a:lnTo>
                      <a:pt x="0" y="105"/>
                    </a:lnTo>
                    <a:lnTo>
                      <a:pt x="5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3" name="Oval 21"/>
          <p:cNvSpPr/>
          <p:nvPr/>
        </p:nvSpPr>
        <p:spPr>
          <a:xfrm>
            <a:off x="1673806" y="2194323"/>
            <a:ext cx="1931859" cy="193261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F16D63"/>
              </a:solidFill>
              <a:latin typeface="DIN-BoldItalic" pitchFamily="50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831982" y="2352014"/>
            <a:ext cx="1615507" cy="1617237"/>
          </a:xfrm>
          <a:prstGeom prst="ellipse">
            <a:avLst/>
          </a:prstGeom>
          <a:blipFill dpi="0"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harpenSoften amount="-100000"/>
                      </a14:imgEffect>
                      <a14:imgEffect>
                        <a14:brightnessContrast bright="1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175" t="-4762" r="-169083" b="-116071"/>
            </a:stretch>
          </a:blipFill>
          <a:ln w="9525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矩形 34"/>
          <p:cNvSpPr/>
          <p:nvPr/>
        </p:nvSpPr>
        <p:spPr>
          <a:xfrm>
            <a:off x="6209173" y="2456388"/>
            <a:ext cx="3311075" cy="3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</a:p>
        </p:txBody>
      </p:sp>
      <p:sp>
        <p:nvSpPr>
          <p:cNvPr id="36" name="矩形 35"/>
          <p:cNvSpPr/>
          <p:nvPr/>
        </p:nvSpPr>
        <p:spPr>
          <a:xfrm>
            <a:off x="6209172" y="2860904"/>
            <a:ext cx="2447316" cy="3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沟通交流</a:t>
            </a:r>
          </a:p>
        </p:txBody>
      </p:sp>
      <p:sp>
        <p:nvSpPr>
          <p:cNvPr id="37" name="矩形 36"/>
          <p:cNvSpPr/>
          <p:nvPr/>
        </p:nvSpPr>
        <p:spPr>
          <a:xfrm>
            <a:off x="6209172" y="3256984"/>
            <a:ext cx="3886914" cy="32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业务知识</a:t>
            </a:r>
          </a:p>
        </p:txBody>
      </p:sp>
      <p:sp>
        <p:nvSpPr>
          <p:cNvPr id="38" name="矩形 37"/>
          <p:cNvSpPr/>
          <p:nvPr/>
        </p:nvSpPr>
        <p:spPr>
          <a:xfrm>
            <a:off x="6209172" y="3652992"/>
            <a:ext cx="2159396" cy="32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情绪管理</a:t>
            </a:r>
          </a:p>
        </p:txBody>
      </p:sp>
      <p:sp>
        <p:nvSpPr>
          <p:cNvPr id="39" name="文本框 5"/>
          <p:cNvSpPr txBox="1"/>
          <p:nvPr/>
        </p:nvSpPr>
        <p:spPr>
          <a:xfrm>
            <a:off x="6209172" y="2060848"/>
            <a:ext cx="122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技能：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40" name="文本框 9"/>
          <p:cNvSpPr txBox="1"/>
          <p:nvPr/>
        </p:nvSpPr>
        <p:spPr>
          <a:xfrm>
            <a:off x="10209258" y="2511827"/>
            <a:ext cx="647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80%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204056" y="3280486"/>
            <a:ext cx="647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95%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204056" y="3676494"/>
            <a:ext cx="647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50%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206860" y="2907907"/>
            <a:ext cx="647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>
                    <a:lumMod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70%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文本框 11"/>
          <p:cNvSpPr txBox="1"/>
          <p:nvPr/>
        </p:nvSpPr>
        <p:spPr>
          <a:xfrm>
            <a:off x="7012032" y="3163333"/>
            <a:ext cx="90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936604" y="2297669"/>
            <a:ext cx="2103770" cy="1566643"/>
            <a:chOff x="4080015" y="2124888"/>
            <a:chExt cx="2104592" cy="1566643"/>
          </a:xfrm>
        </p:grpSpPr>
        <p:sp>
          <p:nvSpPr>
            <p:cNvPr id="46" name="文本框 10"/>
            <p:cNvSpPr txBox="1"/>
            <p:nvPr/>
          </p:nvSpPr>
          <p:spPr>
            <a:xfrm>
              <a:off x="4080015" y="2124888"/>
              <a:ext cx="1729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人物介绍：</a:t>
              </a:r>
            </a:p>
          </p:txBody>
        </p:sp>
        <p:sp>
          <p:nvSpPr>
            <p:cNvPr id="47" name="Rectangle 1"/>
            <p:cNvSpPr>
              <a:spLocks noChangeArrowheads="1"/>
            </p:cNvSpPr>
            <p:nvPr/>
          </p:nvSpPr>
          <p:spPr bwMode="auto">
            <a:xfrm>
              <a:off x="4138622" y="2645115"/>
              <a:ext cx="2045985" cy="104641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76176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上海复旦大学哲学系毕业，之后取得香港浸会大学传播硕士学位。 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703641" y="4522477"/>
            <a:ext cx="2907060" cy="922749"/>
            <a:chOff x="1703512" y="4666491"/>
            <a:chExt cx="2908196" cy="922749"/>
          </a:xfrm>
        </p:grpSpPr>
        <p:sp>
          <p:nvSpPr>
            <p:cNvPr id="49" name="文本框 18"/>
            <p:cNvSpPr txBox="1"/>
            <p:nvPr/>
          </p:nvSpPr>
          <p:spPr>
            <a:xfrm>
              <a:off x="1703512" y="4666491"/>
              <a:ext cx="20882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DAIEN</a:t>
              </a:r>
            </a:p>
          </p:txBody>
        </p:sp>
        <p:cxnSp>
          <p:nvCxnSpPr>
            <p:cNvPr id="50" name="直接连接符 49"/>
            <p:cNvCxnSpPr/>
            <p:nvPr/>
          </p:nvCxnSpPr>
          <p:spPr>
            <a:xfrm flipV="1">
              <a:off x="3275469" y="5051211"/>
              <a:ext cx="444027" cy="515381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3503712" y="521990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设计总监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872343" y="4580110"/>
            <a:ext cx="5990427" cy="842466"/>
            <a:chOff x="5073372" y="4724126"/>
            <a:chExt cx="5992767" cy="842466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5073372" y="5566592"/>
              <a:ext cx="505666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49"/>
            <p:cNvSpPr txBox="1"/>
            <p:nvPr/>
          </p:nvSpPr>
          <p:spPr>
            <a:xfrm>
              <a:off x="8509855" y="4724126"/>
              <a:ext cx="2556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工作岗位说明及日常工作内容阐述。</a:t>
              </a:r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5742" y1="45898" x2="35742" y2="45898"/>
                          <a14:backgroundMark x1="34570" y1="53906" x2="34570" y2="539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78872" y="4762457"/>
              <a:ext cx="504000" cy="504000"/>
            </a:xfrm>
            <a:prstGeom prst="ellipse">
              <a:avLst/>
            </a:prstGeom>
            <a:solidFill>
              <a:schemeClr val="accent4"/>
            </a:solidFill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339545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51622" y="0"/>
            <a:ext cx="6940378" cy="6858000"/>
          </a:xfrm>
          <a:prstGeom prst="rect">
            <a:avLst/>
          </a:prstGeom>
          <a:gradFill flip="none" rotWithShape="1">
            <a:gsLst>
              <a:gs pos="0">
                <a:srgbClr val="0A143A">
                  <a:alpha val="0"/>
                </a:srgbClr>
              </a:gs>
              <a:gs pos="100000">
                <a:srgbClr val="0A143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74"/>
          <p:cNvSpPr txBox="1"/>
          <p:nvPr/>
        </p:nvSpPr>
        <p:spPr>
          <a:xfrm>
            <a:off x="2831534" y="2591600"/>
            <a:ext cx="7499349" cy="848950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 algn="r">
              <a:lnSpc>
                <a:spcPts val="5867"/>
              </a:lnSpc>
              <a:defRPr/>
            </a:pPr>
            <a:r>
              <a:rPr lang="zh-CN" altLang="en-US" sz="4800" b="1" dirty="0">
                <a:ln w="6350">
                  <a:noFill/>
                </a:ln>
                <a:solidFill>
                  <a:schemeClr val="bg1"/>
                </a:solidFill>
                <a:latin typeface="Modern No. 20" pitchFamily="18" charset="0"/>
                <a:ea typeface="微软雅黑" pitchFamily="34" charset="-122"/>
              </a:rPr>
              <a:t>填写过渡页标题</a:t>
            </a:r>
          </a:p>
        </p:txBody>
      </p:sp>
      <p:sp>
        <p:nvSpPr>
          <p:cNvPr id="4" name="矩形 3"/>
          <p:cNvSpPr/>
          <p:nvPr/>
        </p:nvSpPr>
        <p:spPr>
          <a:xfrm>
            <a:off x="6936998" y="3321615"/>
            <a:ext cx="33169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Impact" pitchFamily="34" charset="0"/>
              </a:rPr>
              <a:t>Fill in the title here</a:t>
            </a:r>
            <a:endParaRPr lang="zh-CN" altLang="en-US" sz="32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" name="标题层"/>
          <p:cNvSpPr txBox="1"/>
          <p:nvPr/>
        </p:nvSpPr>
        <p:spPr bwMode="auto">
          <a:xfrm>
            <a:off x="10264455" y="2374542"/>
            <a:ext cx="1751804" cy="173368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10666" kern="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10666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1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66"/>
          <p:cNvGrpSpPr>
            <a:grpSpLocks/>
          </p:cNvGrpSpPr>
          <p:nvPr/>
        </p:nvGrpSpPr>
        <p:grpSpPr bwMode="auto">
          <a:xfrm>
            <a:off x="528247" y="1315046"/>
            <a:ext cx="5937250" cy="4994275"/>
            <a:chOff x="720" y="839"/>
            <a:chExt cx="3740" cy="3146"/>
          </a:xfrm>
          <a:solidFill>
            <a:schemeClr val="bg1">
              <a:lumMod val="75000"/>
            </a:schemeClr>
          </a:solidFill>
        </p:grpSpPr>
        <p:sp>
          <p:nvSpPr>
            <p:cNvPr id="15" name="Freeform 67"/>
            <p:cNvSpPr>
              <a:spLocks/>
            </p:cNvSpPr>
            <p:nvPr/>
          </p:nvSpPr>
          <p:spPr bwMode="gray">
            <a:xfrm>
              <a:off x="720" y="1296"/>
              <a:ext cx="1495" cy="1136"/>
            </a:xfrm>
            <a:custGeom>
              <a:avLst/>
              <a:gdLst>
                <a:gd name="T0" fmla="*/ 3 w 2990"/>
                <a:gd name="T1" fmla="*/ 357 h 2273"/>
                <a:gd name="T2" fmla="*/ 23 w 2990"/>
                <a:gd name="T3" fmla="*/ 365 h 2273"/>
                <a:gd name="T4" fmla="*/ 29 w 2990"/>
                <a:gd name="T5" fmla="*/ 390 h 2273"/>
                <a:gd name="T6" fmla="*/ 28 w 2990"/>
                <a:gd name="T7" fmla="*/ 419 h 2273"/>
                <a:gd name="T8" fmla="*/ 18 w 2990"/>
                <a:gd name="T9" fmla="*/ 419 h 2273"/>
                <a:gd name="T10" fmla="*/ 0 w 2990"/>
                <a:gd name="T11" fmla="*/ 429 h 2273"/>
                <a:gd name="T12" fmla="*/ 31 w 2990"/>
                <a:gd name="T13" fmla="*/ 438 h 2273"/>
                <a:gd name="T14" fmla="*/ 47 w 2990"/>
                <a:gd name="T15" fmla="*/ 456 h 2273"/>
                <a:gd name="T16" fmla="*/ 49 w 2990"/>
                <a:gd name="T17" fmla="*/ 490 h 2273"/>
                <a:gd name="T18" fmla="*/ 71 w 2990"/>
                <a:gd name="T19" fmla="*/ 507 h 2273"/>
                <a:gd name="T20" fmla="*/ 109 w 2990"/>
                <a:gd name="T21" fmla="*/ 521 h 2273"/>
                <a:gd name="T22" fmla="*/ 152 w 2990"/>
                <a:gd name="T23" fmla="*/ 516 h 2273"/>
                <a:gd name="T24" fmla="*/ 185 w 2990"/>
                <a:gd name="T25" fmla="*/ 542 h 2273"/>
                <a:gd name="T26" fmla="*/ 259 w 2990"/>
                <a:gd name="T27" fmla="*/ 549 h 2273"/>
                <a:gd name="T28" fmla="*/ 414 w 2990"/>
                <a:gd name="T29" fmla="*/ 546 h 2273"/>
                <a:gd name="T30" fmla="*/ 539 w 2990"/>
                <a:gd name="T31" fmla="*/ 549 h 2273"/>
                <a:gd name="T32" fmla="*/ 585 w 2990"/>
                <a:gd name="T33" fmla="*/ 458 h 2273"/>
                <a:gd name="T34" fmla="*/ 714 w 2990"/>
                <a:gd name="T35" fmla="*/ 339 h 2273"/>
                <a:gd name="T36" fmla="*/ 743 w 2990"/>
                <a:gd name="T37" fmla="*/ 295 h 2273"/>
                <a:gd name="T38" fmla="*/ 727 w 2990"/>
                <a:gd name="T39" fmla="*/ 263 h 2273"/>
                <a:gd name="T40" fmla="*/ 716 w 2990"/>
                <a:gd name="T41" fmla="*/ 233 h 2273"/>
                <a:gd name="T42" fmla="*/ 678 w 2990"/>
                <a:gd name="T43" fmla="*/ 213 h 2273"/>
                <a:gd name="T44" fmla="*/ 631 w 2990"/>
                <a:gd name="T45" fmla="*/ 198 h 2273"/>
                <a:gd name="T46" fmla="*/ 592 w 2990"/>
                <a:gd name="T47" fmla="*/ 185 h 2273"/>
                <a:gd name="T48" fmla="*/ 578 w 2990"/>
                <a:gd name="T49" fmla="*/ 170 h 2273"/>
                <a:gd name="T50" fmla="*/ 594 w 2990"/>
                <a:gd name="T51" fmla="*/ 148 h 2273"/>
                <a:gd name="T52" fmla="*/ 598 w 2990"/>
                <a:gd name="T53" fmla="*/ 114 h 2273"/>
                <a:gd name="T54" fmla="*/ 580 w 2990"/>
                <a:gd name="T55" fmla="*/ 75 h 2273"/>
                <a:gd name="T56" fmla="*/ 562 w 2990"/>
                <a:gd name="T57" fmla="*/ 63 h 2273"/>
                <a:gd name="T58" fmla="*/ 540 w 2990"/>
                <a:gd name="T59" fmla="*/ 55 h 2273"/>
                <a:gd name="T60" fmla="*/ 520 w 2990"/>
                <a:gd name="T61" fmla="*/ 29 h 2273"/>
                <a:gd name="T62" fmla="*/ 517 w 2990"/>
                <a:gd name="T63" fmla="*/ 8 h 2273"/>
                <a:gd name="T64" fmla="*/ 492 w 2990"/>
                <a:gd name="T65" fmla="*/ 0 h 2273"/>
                <a:gd name="T66" fmla="*/ 479 w 2990"/>
                <a:gd name="T67" fmla="*/ 21 h 2273"/>
                <a:gd name="T68" fmla="*/ 449 w 2990"/>
                <a:gd name="T69" fmla="*/ 35 h 2273"/>
                <a:gd name="T70" fmla="*/ 438 w 2990"/>
                <a:gd name="T71" fmla="*/ 79 h 2273"/>
                <a:gd name="T72" fmla="*/ 411 w 2990"/>
                <a:gd name="T73" fmla="*/ 85 h 2273"/>
                <a:gd name="T74" fmla="*/ 384 w 2990"/>
                <a:gd name="T75" fmla="*/ 75 h 2273"/>
                <a:gd name="T76" fmla="*/ 363 w 2990"/>
                <a:gd name="T77" fmla="*/ 71 h 2273"/>
                <a:gd name="T78" fmla="*/ 334 w 2990"/>
                <a:gd name="T79" fmla="*/ 122 h 2273"/>
                <a:gd name="T80" fmla="*/ 344 w 2990"/>
                <a:gd name="T81" fmla="*/ 140 h 2273"/>
                <a:gd name="T82" fmla="*/ 322 w 2990"/>
                <a:gd name="T83" fmla="*/ 144 h 2273"/>
                <a:gd name="T84" fmla="*/ 295 w 2990"/>
                <a:gd name="T85" fmla="*/ 136 h 2273"/>
                <a:gd name="T86" fmla="*/ 257 w 2990"/>
                <a:gd name="T87" fmla="*/ 138 h 2273"/>
                <a:gd name="T88" fmla="*/ 266 w 2990"/>
                <a:gd name="T89" fmla="*/ 148 h 2273"/>
                <a:gd name="T90" fmla="*/ 262 w 2990"/>
                <a:gd name="T91" fmla="*/ 173 h 2273"/>
                <a:gd name="T92" fmla="*/ 263 w 2990"/>
                <a:gd name="T93" fmla="*/ 220 h 2273"/>
                <a:gd name="T94" fmla="*/ 241 w 2990"/>
                <a:gd name="T95" fmla="*/ 242 h 2273"/>
                <a:gd name="T96" fmla="*/ 230 w 2990"/>
                <a:gd name="T97" fmla="*/ 267 h 2273"/>
                <a:gd name="T98" fmla="*/ 177 w 2990"/>
                <a:gd name="T99" fmla="*/ 281 h 2273"/>
                <a:gd name="T100" fmla="*/ 147 w 2990"/>
                <a:gd name="T101" fmla="*/ 286 h 2273"/>
                <a:gd name="T102" fmla="*/ 114 w 2990"/>
                <a:gd name="T103" fmla="*/ 294 h 2273"/>
                <a:gd name="T104" fmla="*/ 80 w 2990"/>
                <a:gd name="T105" fmla="*/ 302 h 2273"/>
                <a:gd name="T106" fmla="*/ 80 w 2990"/>
                <a:gd name="T107" fmla="*/ 289 h 2273"/>
                <a:gd name="T108" fmla="*/ 55 w 2990"/>
                <a:gd name="T109" fmla="*/ 291 h 2273"/>
                <a:gd name="T110" fmla="*/ 29 w 2990"/>
                <a:gd name="T111" fmla="*/ 297 h 2273"/>
                <a:gd name="T112" fmla="*/ 10 w 2990"/>
                <a:gd name="T113" fmla="*/ 318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68"/>
            <p:cNvSpPr>
              <a:spLocks/>
            </p:cNvSpPr>
            <p:nvPr/>
          </p:nvSpPr>
          <p:spPr bwMode="gray">
            <a:xfrm>
              <a:off x="720" y="1296"/>
              <a:ext cx="1495" cy="1136"/>
            </a:xfrm>
            <a:custGeom>
              <a:avLst/>
              <a:gdLst>
                <a:gd name="T0" fmla="*/ 3 w 2990"/>
                <a:gd name="T1" fmla="*/ 357 h 2273"/>
                <a:gd name="T2" fmla="*/ 23 w 2990"/>
                <a:gd name="T3" fmla="*/ 365 h 2273"/>
                <a:gd name="T4" fmla="*/ 29 w 2990"/>
                <a:gd name="T5" fmla="*/ 390 h 2273"/>
                <a:gd name="T6" fmla="*/ 28 w 2990"/>
                <a:gd name="T7" fmla="*/ 419 h 2273"/>
                <a:gd name="T8" fmla="*/ 18 w 2990"/>
                <a:gd name="T9" fmla="*/ 419 h 2273"/>
                <a:gd name="T10" fmla="*/ 0 w 2990"/>
                <a:gd name="T11" fmla="*/ 429 h 2273"/>
                <a:gd name="T12" fmla="*/ 31 w 2990"/>
                <a:gd name="T13" fmla="*/ 438 h 2273"/>
                <a:gd name="T14" fmla="*/ 47 w 2990"/>
                <a:gd name="T15" fmla="*/ 456 h 2273"/>
                <a:gd name="T16" fmla="*/ 49 w 2990"/>
                <a:gd name="T17" fmla="*/ 490 h 2273"/>
                <a:gd name="T18" fmla="*/ 71 w 2990"/>
                <a:gd name="T19" fmla="*/ 507 h 2273"/>
                <a:gd name="T20" fmla="*/ 109 w 2990"/>
                <a:gd name="T21" fmla="*/ 521 h 2273"/>
                <a:gd name="T22" fmla="*/ 152 w 2990"/>
                <a:gd name="T23" fmla="*/ 516 h 2273"/>
                <a:gd name="T24" fmla="*/ 185 w 2990"/>
                <a:gd name="T25" fmla="*/ 542 h 2273"/>
                <a:gd name="T26" fmla="*/ 259 w 2990"/>
                <a:gd name="T27" fmla="*/ 549 h 2273"/>
                <a:gd name="T28" fmla="*/ 414 w 2990"/>
                <a:gd name="T29" fmla="*/ 546 h 2273"/>
                <a:gd name="T30" fmla="*/ 539 w 2990"/>
                <a:gd name="T31" fmla="*/ 549 h 2273"/>
                <a:gd name="T32" fmla="*/ 585 w 2990"/>
                <a:gd name="T33" fmla="*/ 458 h 2273"/>
                <a:gd name="T34" fmla="*/ 714 w 2990"/>
                <a:gd name="T35" fmla="*/ 339 h 2273"/>
                <a:gd name="T36" fmla="*/ 743 w 2990"/>
                <a:gd name="T37" fmla="*/ 295 h 2273"/>
                <a:gd name="T38" fmla="*/ 727 w 2990"/>
                <a:gd name="T39" fmla="*/ 263 h 2273"/>
                <a:gd name="T40" fmla="*/ 716 w 2990"/>
                <a:gd name="T41" fmla="*/ 233 h 2273"/>
                <a:gd name="T42" fmla="*/ 678 w 2990"/>
                <a:gd name="T43" fmla="*/ 213 h 2273"/>
                <a:gd name="T44" fmla="*/ 631 w 2990"/>
                <a:gd name="T45" fmla="*/ 198 h 2273"/>
                <a:gd name="T46" fmla="*/ 592 w 2990"/>
                <a:gd name="T47" fmla="*/ 185 h 2273"/>
                <a:gd name="T48" fmla="*/ 578 w 2990"/>
                <a:gd name="T49" fmla="*/ 170 h 2273"/>
                <a:gd name="T50" fmla="*/ 594 w 2990"/>
                <a:gd name="T51" fmla="*/ 148 h 2273"/>
                <a:gd name="T52" fmla="*/ 598 w 2990"/>
                <a:gd name="T53" fmla="*/ 114 h 2273"/>
                <a:gd name="T54" fmla="*/ 580 w 2990"/>
                <a:gd name="T55" fmla="*/ 75 h 2273"/>
                <a:gd name="T56" fmla="*/ 562 w 2990"/>
                <a:gd name="T57" fmla="*/ 63 h 2273"/>
                <a:gd name="T58" fmla="*/ 540 w 2990"/>
                <a:gd name="T59" fmla="*/ 55 h 2273"/>
                <a:gd name="T60" fmla="*/ 520 w 2990"/>
                <a:gd name="T61" fmla="*/ 29 h 2273"/>
                <a:gd name="T62" fmla="*/ 517 w 2990"/>
                <a:gd name="T63" fmla="*/ 8 h 2273"/>
                <a:gd name="T64" fmla="*/ 492 w 2990"/>
                <a:gd name="T65" fmla="*/ 0 h 2273"/>
                <a:gd name="T66" fmla="*/ 479 w 2990"/>
                <a:gd name="T67" fmla="*/ 21 h 2273"/>
                <a:gd name="T68" fmla="*/ 449 w 2990"/>
                <a:gd name="T69" fmla="*/ 35 h 2273"/>
                <a:gd name="T70" fmla="*/ 438 w 2990"/>
                <a:gd name="T71" fmla="*/ 79 h 2273"/>
                <a:gd name="T72" fmla="*/ 411 w 2990"/>
                <a:gd name="T73" fmla="*/ 85 h 2273"/>
                <a:gd name="T74" fmla="*/ 384 w 2990"/>
                <a:gd name="T75" fmla="*/ 75 h 2273"/>
                <a:gd name="T76" fmla="*/ 363 w 2990"/>
                <a:gd name="T77" fmla="*/ 71 h 2273"/>
                <a:gd name="T78" fmla="*/ 334 w 2990"/>
                <a:gd name="T79" fmla="*/ 122 h 2273"/>
                <a:gd name="T80" fmla="*/ 344 w 2990"/>
                <a:gd name="T81" fmla="*/ 140 h 2273"/>
                <a:gd name="T82" fmla="*/ 322 w 2990"/>
                <a:gd name="T83" fmla="*/ 144 h 2273"/>
                <a:gd name="T84" fmla="*/ 295 w 2990"/>
                <a:gd name="T85" fmla="*/ 136 h 2273"/>
                <a:gd name="T86" fmla="*/ 257 w 2990"/>
                <a:gd name="T87" fmla="*/ 138 h 2273"/>
                <a:gd name="T88" fmla="*/ 266 w 2990"/>
                <a:gd name="T89" fmla="*/ 148 h 2273"/>
                <a:gd name="T90" fmla="*/ 262 w 2990"/>
                <a:gd name="T91" fmla="*/ 173 h 2273"/>
                <a:gd name="T92" fmla="*/ 263 w 2990"/>
                <a:gd name="T93" fmla="*/ 220 h 2273"/>
                <a:gd name="T94" fmla="*/ 241 w 2990"/>
                <a:gd name="T95" fmla="*/ 242 h 2273"/>
                <a:gd name="T96" fmla="*/ 230 w 2990"/>
                <a:gd name="T97" fmla="*/ 267 h 2273"/>
                <a:gd name="T98" fmla="*/ 177 w 2990"/>
                <a:gd name="T99" fmla="*/ 281 h 2273"/>
                <a:gd name="T100" fmla="*/ 147 w 2990"/>
                <a:gd name="T101" fmla="*/ 286 h 2273"/>
                <a:gd name="T102" fmla="*/ 114 w 2990"/>
                <a:gd name="T103" fmla="*/ 294 h 2273"/>
                <a:gd name="T104" fmla="*/ 80 w 2990"/>
                <a:gd name="T105" fmla="*/ 302 h 2273"/>
                <a:gd name="T106" fmla="*/ 80 w 2990"/>
                <a:gd name="T107" fmla="*/ 289 h 2273"/>
                <a:gd name="T108" fmla="*/ 55 w 2990"/>
                <a:gd name="T109" fmla="*/ 291 h 2273"/>
                <a:gd name="T110" fmla="*/ 29 w 2990"/>
                <a:gd name="T111" fmla="*/ 297 h 2273"/>
                <a:gd name="T112" fmla="*/ 10 w 2990"/>
                <a:gd name="T113" fmla="*/ 318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69"/>
            <p:cNvSpPr>
              <a:spLocks/>
            </p:cNvSpPr>
            <p:nvPr/>
          </p:nvSpPr>
          <p:spPr bwMode="gray">
            <a:xfrm>
              <a:off x="900" y="2373"/>
              <a:ext cx="1448" cy="781"/>
            </a:xfrm>
            <a:custGeom>
              <a:avLst/>
              <a:gdLst>
                <a:gd name="T0" fmla="*/ 682 w 2896"/>
                <a:gd name="T1" fmla="*/ 376 h 1563"/>
                <a:gd name="T2" fmla="*/ 665 w 2896"/>
                <a:gd name="T3" fmla="*/ 372 h 1563"/>
                <a:gd name="T4" fmla="*/ 658 w 2896"/>
                <a:gd name="T5" fmla="*/ 380 h 1563"/>
                <a:gd name="T6" fmla="*/ 653 w 2896"/>
                <a:gd name="T7" fmla="*/ 378 h 1563"/>
                <a:gd name="T8" fmla="*/ 623 w 2896"/>
                <a:gd name="T9" fmla="*/ 368 h 1563"/>
                <a:gd name="T10" fmla="*/ 626 w 2896"/>
                <a:gd name="T11" fmla="*/ 363 h 1563"/>
                <a:gd name="T12" fmla="*/ 630 w 2896"/>
                <a:gd name="T13" fmla="*/ 349 h 1563"/>
                <a:gd name="T14" fmla="*/ 616 w 2896"/>
                <a:gd name="T15" fmla="*/ 326 h 1563"/>
                <a:gd name="T16" fmla="*/ 604 w 2896"/>
                <a:gd name="T17" fmla="*/ 331 h 1563"/>
                <a:gd name="T18" fmla="*/ 589 w 2896"/>
                <a:gd name="T19" fmla="*/ 341 h 1563"/>
                <a:gd name="T20" fmla="*/ 568 w 2896"/>
                <a:gd name="T21" fmla="*/ 333 h 1563"/>
                <a:gd name="T22" fmla="*/ 557 w 2896"/>
                <a:gd name="T23" fmla="*/ 332 h 1563"/>
                <a:gd name="T24" fmla="*/ 536 w 2896"/>
                <a:gd name="T25" fmla="*/ 348 h 1563"/>
                <a:gd name="T26" fmla="*/ 511 w 2896"/>
                <a:gd name="T27" fmla="*/ 355 h 1563"/>
                <a:gd name="T28" fmla="*/ 491 w 2896"/>
                <a:gd name="T29" fmla="*/ 376 h 1563"/>
                <a:gd name="T30" fmla="*/ 459 w 2896"/>
                <a:gd name="T31" fmla="*/ 388 h 1563"/>
                <a:gd name="T32" fmla="*/ 442 w 2896"/>
                <a:gd name="T33" fmla="*/ 382 h 1563"/>
                <a:gd name="T34" fmla="*/ 431 w 2896"/>
                <a:gd name="T35" fmla="*/ 370 h 1563"/>
                <a:gd name="T36" fmla="*/ 400 w 2896"/>
                <a:gd name="T37" fmla="*/ 364 h 1563"/>
                <a:gd name="T38" fmla="*/ 389 w 2896"/>
                <a:gd name="T39" fmla="*/ 353 h 1563"/>
                <a:gd name="T40" fmla="*/ 364 w 2896"/>
                <a:gd name="T41" fmla="*/ 368 h 1563"/>
                <a:gd name="T42" fmla="*/ 348 w 2896"/>
                <a:gd name="T43" fmla="*/ 384 h 1563"/>
                <a:gd name="T44" fmla="*/ 335 w 2896"/>
                <a:gd name="T45" fmla="*/ 390 h 1563"/>
                <a:gd name="T46" fmla="*/ 339 w 2896"/>
                <a:gd name="T47" fmla="*/ 373 h 1563"/>
                <a:gd name="T48" fmla="*/ 331 w 2896"/>
                <a:gd name="T49" fmla="*/ 359 h 1563"/>
                <a:gd name="T50" fmla="*/ 302 w 2896"/>
                <a:gd name="T51" fmla="*/ 366 h 1563"/>
                <a:gd name="T52" fmla="*/ 264 w 2896"/>
                <a:gd name="T53" fmla="*/ 352 h 1563"/>
                <a:gd name="T54" fmla="*/ 246 w 2896"/>
                <a:gd name="T55" fmla="*/ 351 h 1563"/>
                <a:gd name="T56" fmla="*/ 221 w 2896"/>
                <a:gd name="T57" fmla="*/ 336 h 1563"/>
                <a:gd name="T58" fmla="*/ 200 w 2896"/>
                <a:gd name="T59" fmla="*/ 320 h 1563"/>
                <a:gd name="T60" fmla="*/ 178 w 2896"/>
                <a:gd name="T61" fmla="*/ 301 h 1563"/>
                <a:gd name="T62" fmla="*/ 171 w 2896"/>
                <a:gd name="T63" fmla="*/ 281 h 1563"/>
                <a:gd name="T64" fmla="*/ 158 w 2896"/>
                <a:gd name="T65" fmla="*/ 288 h 1563"/>
                <a:gd name="T66" fmla="*/ 142 w 2896"/>
                <a:gd name="T67" fmla="*/ 265 h 1563"/>
                <a:gd name="T68" fmla="*/ 109 w 2896"/>
                <a:gd name="T69" fmla="*/ 235 h 1563"/>
                <a:gd name="T70" fmla="*/ 89 w 2896"/>
                <a:gd name="T71" fmla="*/ 223 h 1563"/>
                <a:gd name="T72" fmla="*/ 74 w 2896"/>
                <a:gd name="T73" fmla="*/ 228 h 1563"/>
                <a:gd name="T74" fmla="*/ 46 w 2896"/>
                <a:gd name="T75" fmla="*/ 195 h 1563"/>
                <a:gd name="T76" fmla="*/ 19 w 2896"/>
                <a:gd name="T77" fmla="*/ 169 h 1563"/>
                <a:gd name="T78" fmla="*/ 10 w 2896"/>
                <a:gd name="T79" fmla="*/ 162 h 1563"/>
                <a:gd name="T80" fmla="*/ 0 w 2896"/>
                <a:gd name="T81" fmla="*/ 157 h 1563"/>
                <a:gd name="T82" fmla="*/ 3 w 2896"/>
                <a:gd name="T83" fmla="*/ 135 h 1563"/>
                <a:gd name="T84" fmla="*/ 1 w 2896"/>
                <a:gd name="T85" fmla="*/ 112 h 1563"/>
                <a:gd name="T86" fmla="*/ 11 w 2896"/>
                <a:gd name="T87" fmla="*/ 109 h 1563"/>
                <a:gd name="T88" fmla="*/ 22 w 2896"/>
                <a:gd name="T89" fmla="*/ 118 h 1563"/>
                <a:gd name="T90" fmla="*/ 38 w 2896"/>
                <a:gd name="T91" fmla="*/ 112 h 1563"/>
                <a:gd name="T92" fmla="*/ 43 w 2896"/>
                <a:gd name="T93" fmla="*/ 90 h 1563"/>
                <a:gd name="T94" fmla="*/ 25 w 2896"/>
                <a:gd name="T95" fmla="*/ 76 h 1563"/>
                <a:gd name="T96" fmla="*/ 29 w 2896"/>
                <a:gd name="T97" fmla="*/ 51 h 1563"/>
                <a:gd name="T98" fmla="*/ 39 w 2896"/>
                <a:gd name="T99" fmla="*/ 36 h 1563"/>
                <a:gd name="T100" fmla="*/ 71 w 2896"/>
                <a:gd name="T101" fmla="*/ 26 h 1563"/>
                <a:gd name="T102" fmla="*/ 148 w 2896"/>
                <a:gd name="T103" fmla="*/ 20 h 1563"/>
                <a:gd name="T104" fmla="*/ 258 w 2896"/>
                <a:gd name="T105" fmla="*/ 20 h 1563"/>
                <a:gd name="T106" fmla="*/ 365 w 2896"/>
                <a:gd name="T107" fmla="*/ 3 h 1563"/>
                <a:gd name="T108" fmla="*/ 417 w 2896"/>
                <a:gd name="T109" fmla="*/ 39 h 1563"/>
                <a:gd name="T110" fmla="*/ 399 w 2896"/>
                <a:gd name="T111" fmla="*/ 107 h 1563"/>
                <a:gd name="T112" fmla="*/ 467 w 2896"/>
                <a:gd name="T113" fmla="*/ 166 h 1563"/>
                <a:gd name="T114" fmla="*/ 552 w 2896"/>
                <a:gd name="T115" fmla="*/ 189 h 1563"/>
                <a:gd name="T116" fmla="*/ 640 w 2896"/>
                <a:gd name="T117" fmla="*/ 234 h 1563"/>
                <a:gd name="T118" fmla="*/ 685 w 2896"/>
                <a:gd name="T119" fmla="*/ 200 h 1563"/>
                <a:gd name="T120" fmla="*/ 711 w 2896"/>
                <a:gd name="T121" fmla="*/ 258 h 1563"/>
                <a:gd name="T122" fmla="*/ 713 w 2896"/>
                <a:gd name="T123" fmla="*/ 353 h 1563"/>
                <a:gd name="T124" fmla="*/ 689 w 2896"/>
                <a:gd name="T125" fmla="*/ 384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70"/>
            <p:cNvSpPr>
              <a:spLocks/>
            </p:cNvSpPr>
            <p:nvPr/>
          </p:nvSpPr>
          <p:spPr bwMode="gray">
            <a:xfrm>
              <a:off x="900" y="2373"/>
              <a:ext cx="1448" cy="781"/>
            </a:xfrm>
            <a:custGeom>
              <a:avLst/>
              <a:gdLst>
                <a:gd name="T0" fmla="*/ 682 w 2896"/>
                <a:gd name="T1" fmla="*/ 376 h 1563"/>
                <a:gd name="T2" fmla="*/ 665 w 2896"/>
                <a:gd name="T3" fmla="*/ 372 h 1563"/>
                <a:gd name="T4" fmla="*/ 658 w 2896"/>
                <a:gd name="T5" fmla="*/ 380 h 1563"/>
                <a:gd name="T6" fmla="*/ 653 w 2896"/>
                <a:gd name="T7" fmla="*/ 378 h 1563"/>
                <a:gd name="T8" fmla="*/ 623 w 2896"/>
                <a:gd name="T9" fmla="*/ 368 h 1563"/>
                <a:gd name="T10" fmla="*/ 626 w 2896"/>
                <a:gd name="T11" fmla="*/ 363 h 1563"/>
                <a:gd name="T12" fmla="*/ 630 w 2896"/>
                <a:gd name="T13" fmla="*/ 349 h 1563"/>
                <a:gd name="T14" fmla="*/ 616 w 2896"/>
                <a:gd name="T15" fmla="*/ 326 h 1563"/>
                <a:gd name="T16" fmla="*/ 604 w 2896"/>
                <a:gd name="T17" fmla="*/ 331 h 1563"/>
                <a:gd name="T18" fmla="*/ 589 w 2896"/>
                <a:gd name="T19" fmla="*/ 341 h 1563"/>
                <a:gd name="T20" fmla="*/ 568 w 2896"/>
                <a:gd name="T21" fmla="*/ 333 h 1563"/>
                <a:gd name="T22" fmla="*/ 557 w 2896"/>
                <a:gd name="T23" fmla="*/ 332 h 1563"/>
                <a:gd name="T24" fmla="*/ 536 w 2896"/>
                <a:gd name="T25" fmla="*/ 348 h 1563"/>
                <a:gd name="T26" fmla="*/ 511 w 2896"/>
                <a:gd name="T27" fmla="*/ 355 h 1563"/>
                <a:gd name="T28" fmla="*/ 491 w 2896"/>
                <a:gd name="T29" fmla="*/ 376 h 1563"/>
                <a:gd name="T30" fmla="*/ 459 w 2896"/>
                <a:gd name="T31" fmla="*/ 388 h 1563"/>
                <a:gd name="T32" fmla="*/ 442 w 2896"/>
                <a:gd name="T33" fmla="*/ 382 h 1563"/>
                <a:gd name="T34" fmla="*/ 431 w 2896"/>
                <a:gd name="T35" fmla="*/ 370 h 1563"/>
                <a:gd name="T36" fmla="*/ 400 w 2896"/>
                <a:gd name="T37" fmla="*/ 364 h 1563"/>
                <a:gd name="T38" fmla="*/ 389 w 2896"/>
                <a:gd name="T39" fmla="*/ 353 h 1563"/>
                <a:gd name="T40" fmla="*/ 364 w 2896"/>
                <a:gd name="T41" fmla="*/ 368 h 1563"/>
                <a:gd name="T42" fmla="*/ 348 w 2896"/>
                <a:gd name="T43" fmla="*/ 384 h 1563"/>
                <a:gd name="T44" fmla="*/ 335 w 2896"/>
                <a:gd name="T45" fmla="*/ 390 h 1563"/>
                <a:gd name="T46" fmla="*/ 339 w 2896"/>
                <a:gd name="T47" fmla="*/ 373 h 1563"/>
                <a:gd name="T48" fmla="*/ 331 w 2896"/>
                <a:gd name="T49" fmla="*/ 359 h 1563"/>
                <a:gd name="T50" fmla="*/ 302 w 2896"/>
                <a:gd name="T51" fmla="*/ 366 h 1563"/>
                <a:gd name="T52" fmla="*/ 264 w 2896"/>
                <a:gd name="T53" fmla="*/ 352 h 1563"/>
                <a:gd name="T54" fmla="*/ 246 w 2896"/>
                <a:gd name="T55" fmla="*/ 351 h 1563"/>
                <a:gd name="T56" fmla="*/ 221 w 2896"/>
                <a:gd name="T57" fmla="*/ 336 h 1563"/>
                <a:gd name="T58" fmla="*/ 200 w 2896"/>
                <a:gd name="T59" fmla="*/ 320 h 1563"/>
                <a:gd name="T60" fmla="*/ 178 w 2896"/>
                <a:gd name="T61" fmla="*/ 301 h 1563"/>
                <a:gd name="T62" fmla="*/ 171 w 2896"/>
                <a:gd name="T63" fmla="*/ 281 h 1563"/>
                <a:gd name="T64" fmla="*/ 158 w 2896"/>
                <a:gd name="T65" fmla="*/ 288 h 1563"/>
                <a:gd name="T66" fmla="*/ 142 w 2896"/>
                <a:gd name="T67" fmla="*/ 265 h 1563"/>
                <a:gd name="T68" fmla="*/ 109 w 2896"/>
                <a:gd name="T69" fmla="*/ 235 h 1563"/>
                <a:gd name="T70" fmla="*/ 89 w 2896"/>
                <a:gd name="T71" fmla="*/ 223 h 1563"/>
                <a:gd name="T72" fmla="*/ 74 w 2896"/>
                <a:gd name="T73" fmla="*/ 228 h 1563"/>
                <a:gd name="T74" fmla="*/ 46 w 2896"/>
                <a:gd name="T75" fmla="*/ 195 h 1563"/>
                <a:gd name="T76" fmla="*/ 19 w 2896"/>
                <a:gd name="T77" fmla="*/ 169 h 1563"/>
                <a:gd name="T78" fmla="*/ 10 w 2896"/>
                <a:gd name="T79" fmla="*/ 162 h 1563"/>
                <a:gd name="T80" fmla="*/ 0 w 2896"/>
                <a:gd name="T81" fmla="*/ 157 h 1563"/>
                <a:gd name="T82" fmla="*/ 3 w 2896"/>
                <a:gd name="T83" fmla="*/ 135 h 1563"/>
                <a:gd name="T84" fmla="*/ 1 w 2896"/>
                <a:gd name="T85" fmla="*/ 112 h 1563"/>
                <a:gd name="T86" fmla="*/ 11 w 2896"/>
                <a:gd name="T87" fmla="*/ 109 h 1563"/>
                <a:gd name="T88" fmla="*/ 22 w 2896"/>
                <a:gd name="T89" fmla="*/ 118 h 1563"/>
                <a:gd name="T90" fmla="*/ 38 w 2896"/>
                <a:gd name="T91" fmla="*/ 112 h 1563"/>
                <a:gd name="T92" fmla="*/ 43 w 2896"/>
                <a:gd name="T93" fmla="*/ 90 h 1563"/>
                <a:gd name="T94" fmla="*/ 25 w 2896"/>
                <a:gd name="T95" fmla="*/ 76 h 1563"/>
                <a:gd name="T96" fmla="*/ 29 w 2896"/>
                <a:gd name="T97" fmla="*/ 51 h 1563"/>
                <a:gd name="T98" fmla="*/ 39 w 2896"/>
                <a:gd name="T99" fmla="*/ 36 h 1563"/>
                <a:gd name="T100" fmla="*/ 71 w 2896"/>
                <a:gd name="T101" fmla="*/ 26 h 1563"/>
                <a:gd name="T102" fmla="*/ 148 w 2896"/>
                <a:gd name="T103" fmla="*/ 20 h 1563"/>
                <a:gd name="T104" fmla="*/ 258 w 2896"/>
                <a:gd name="T105" fmla="*/ 20 h 1563"/>
                <a:gd name="T106" fmla="*/ 365 w 2896"/>
                <a:gd name="T107" fmla="*/ 3 h 1563"/>
                <a:gd name="T108" fmla="*/ 417 w 2896"/>
                <a:gd name="T109" fmla="*/ 39 h 1563"/>
                <a:gd name="T110" fmla="*/ 399 w 2896"/>
                <a:gd name="T111" fmla="*/ 107 h 1563"/>
                <a:gd name="T112" fmla="*/ 467 w 2896"/>
                <a:gd name="T113" fmla="*/ 166 h 1563"/>
                <a:gd name="T114" fmla="*/ 552 w 2896"/>
                <a:gd name="T115" fmla="*/ 189 h 1563"/>
                <a:gd name="T116" fmla="*/ 640 w 2896"/>
                <a:gd name="T117" fmla="*/ 234 h 1563"/>
                <a:gd name="T118" fmla="*/ 685 w 2896"/>
                <a:gd name="T119" fmla="*/ 200 h 1563"/>
                <a:gd name="T120" fmla="*/ 711 w 2896"/>
                <a:gd name="T121" fmla="*/ 258 h 1563"/>
                <a:gd name="T122" fmla="*/ 713 w 2896"/>
                <a:gd name="T123" fmla="*/ 353 h 1563"/>
                <a:gd name="T124" fmla="*/ 689 w 2896"/>
                <a:gd name="T125" fmla="*/ 384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71"/>
            <p:cNvSpPr>
              <a:spLocks/>
            </p:cNvSpPr>
            <p:nvPr/>
          </p:nvSpPr>
          <p:spPr bwMode="gray">
            <a:xfrm>
              <a:off x="2215" y="3052"/>
              <a:ext cx="676" cy="694"/>
            </a:xfrm>
            <a:custGeom>
              <a:avLst/>
              <a:gdLst>
                <a:gd name="T0" fmla="*/ 297 w 1352"/>
                <a:gd name="T1" fmla="*/ 258 h 1388"/>
                <a:gd name="T2" fmla="*/ 288 w 1352"/>
                <a:gd name="T3" fmla="*/ 267 h 1388"/>
                <a:gd name="T4" fmla="*/ 280 w 1352"/>
                <a:gd name="T5" fmla="*/ 277 h 1388"/>
                <a:gd name="T6" fmla="*/ 265 w 1352"/>
                <a:gd name="T7" fmla="*/ 279 h 1388"/>
                <a:gd name="T8" fmla="*/ 258 w 1352"/>
                <a:gd name="T9" fmla="*/ 281 h 1388"/>
                <a:gd name="T10" fmla="*/ 248 w 1352"/>
                <a:gd name="T11" fmla="*/ 285 h 1388"/>
                <a:gd name="T12" fmla="*/ 240 w 1352"/>
                <a:gd name="T13" fmla="*/ 279 h 1388"/>
                <a:gd name="T14" fmla="*/ 237 w 1352"/>
                <a:gd name="T15" fmla="*/ 285 h 1388"/>
                <a:gd name="T16" fmla="*/ 231 w 1352"/>
                <a:gd name="T17" fmla="*/ 284 h 1388"/>
                <a:gd name="T18" fmla="*/ 228 w 1352"/>
                <a:gd name="T19" fmla="*/ 281 h 1388"/>
                <a:gd name="T20" fmla="*/ 218 w 1352"/>
                <a:gd name="T21" fmla="*/ 290 h 1388"/>
                <a:gd name="T22" fmla="*/ 202 w 1352"/>
                <a:gd name="T23" fmla="*/ 282 h 1388"/>
                <a:gd name="T24" fmla="*/ 188 w 1352"/>
                <a:gd name="T25" fmla="*/ 290 h 1388"/>
                <a:gd name="T26" fmla="*/ 174 w 1352"/>
                <a:gd name="T27" fmla="*/ 293 h 1388"/>
                <a:gd name="T28" fmla="*/ 162 w 1352"/>
                <a:gd name="T29" fmla="*/ 303 h 1388"/>
                <a:gd name="T30" fmla="*/ 169 w 1352"/>
                <a:gd name="T31" fmla="*/ 330 h 1388"/>
                <a:gd name="T32" fmla="*/ 165 w 1352"/>
                <a:gd name="T33" fmla="*/ 346 h 1388"/>
                <a:gd name="T34" fmla="*/ 146 w 1352"/>
                <a:gd name="T35" fmla="*/ 341 h 1388"/>
                <a:gd name="T36" fmla="*/ 142 w 1352"/>
                <a:gd name="T37" fmla="*/ 322 h 1388"/>
                <a:gd name="T38" fmla="*/ 130 w 1352"/>
                <a:gd name="T39" fmla="*/ 330 h 1388"/>
                <a:gd name="T40" fmla="*/ 113 w 1352"/>
                <a:gd name="T41" fmla="*/ 336 h 1388"/>
                <a:gd name="T42" fmla="*/ 98 w 1352"/>
                <a:gd name="T43" fmla="*/ 327 h 1388"/>
                <a:gd name="T44" fmla="*/ 94 w 1352"/>
                <a:gd name="T45" fmla="*/ 310 h 1388"/>
                <a:gd name="T46" fmla="*/ 76 w 1352"/>
                <a:gd name="T47" fmla="*/ 308 h 1388"/>
                <a:gd name="T48" fmla="*/ 67 w 1352"/>
                <a:gd name="T49" fmla="*/ 301 h 1388"/>
                <a:gd name="T50" fmla="*/ 72 w 1352"/>
                <a:gd name="T51" fmla="*/ 280 h 1388"/>
                <a:gd name="T52" fmla="*/ 79 w 1352"/>
                <a:gd name="T53" fmla="*/ 267 h 1388"/>
                <a:gd name="T54" fmla="*/ 63 w 1352"/>
                <a:gd name="T55" fmla="*/ 263 h 1388"/>
                <a:gd name="T56" fmla="*/ 53 w 1352"/>
                <a:gd name="T57" fmla="*/ 245 h 1388"/>
                <a:gd name="T58" fmla="*/ 47 w 1352"/>
                <a:gd name="T59" fmla="*/ 227 h 1388"/>
                <a:gd name="T60" fmla="*/ 51 w 1352"/>
                <a:gd name="T61" fmla="*/ 218 h 1388"/>
                <a:gd name="T62" fmla="*/ 48 w 1352"/>
                <a:gd name="T63" fmla="*/ 217 h 1388"/>
                <a:gd name="T64" fmla="*/ 24 w 1352"/>
                <a:gd name="T65" fmla="*/ 220 h 1388"/>
                <a:gd name="T66" fmla="*/ 9 w 1352"/>
                <a:gd name="T67" fmla="*/ 229 h 1388"/>
                <a:gd name="T68" fmla="*/ 3 w 1352"/>
                <a:gd name="T69" fmla="*/ 224 h 1388"/>
                <a:gd name="T70" fmla="*/ 8 w 1352"/>
                <a:gd name="T71" fmla="*/ 215 h 1388"/>
                <a:gd name="T72" fmla="*/ 3 w 1352"/>
                <a:gd name="T73" fmla="*/ 206 h 1388"/>
                <a:gd name="T74" fmla="*/ 5 w 1352"/>
                <a:gd name="T75" fmla="*/ 189 h 1388"/>
                <a:gd name="T76" fmla="*/ 15 w 1352"/>
                <a:gd name="T77" fmla="*/ 172 h 1388"/>
                <a:gd name="T78" fmla="*/ 28 w 1352"/>
                <a:gd name="T79" fmla="*/ 162 h 1388"/>
                <a:gd name="T80" fmla="*/ 38 w 1352"/>
                <a:gd name="T81" fmla="*/ 150 h 1388"/>
                <a:gd name="T82" fmla="*/ 49 w 1352"/>
                <a:gd name="T83" fmla="*/ 131 h 1388"/>
                <a:gd name="T84" fmla="*/ 53 w 1352"/>
                <a:gd name="T85" fmla="*/ 89 h 1388"/>
                <a:gd name="T86" fmla="*/ 47 w 1352"/>
                <a:gd name="T87" fmla="*/ 72 h 1388"/>
                <a:gd name="T88" fmla="*/ 31 w 1352"/>
                <a:gd name="T89" fmla="*/ 60 h 1388"/>
                <a:gd name="T90" fmla="*/ 51 w 1352"/>
                <a:gd name="T91" fmla="*/ 42 h 1388"/>
                <a:gd name="T92" fmla="*/ 78 w 1352"/>
                <a:gd name="T93" fmla="*/ 44 h 1388"/>
                <a:gd name="T94" fmla="*/ 112 w 1352"/>
                <a:gd name="T95" fmla="*/ 60 h 1388"/>
                <a:gd name="T96" fmla="*/ 170 w 1352"/>
                <a:gd name="T97" fmla="*/ 138 h 1388"/>
                <a:gd name="T98" fmla="*/ 214 w 1352"/>
                <a:gd name="T99" fmla="*/ 109 h 1388"/>
                <a:gd name="T100" fmla="*/ 229 w 1352"/>
                <a:gd name="T101" fmla="*/ 50 h 1388"/>
                <a:gd name="T102" fmla="*/ 248 w 1352"/>
                <a:gd name="T103" fmla="*/ 26 h 1388"/>
                <a:gd name="T104" fmla="*/ 289 w 1352"/>
                <a:gd name="T105" fmla="*/ 47 h 1388"/>
                <a:gd name="T106" fmla="*/ 266 w 1352"/>
                <a:gd name="T107" fmla="*/ 82 h 1388"/>
                <a:gd name="T108" fmla="*/ 240 w 1352"/>
                <a:gd name="T109" fmla="*/ 101 h 1388"/>
                <a:gd name="T110" fmla="*/ 276 w 1352"/>
                <a:gd name="T111" fmla="*/ 122 h 1388"/>
                <a:gd name="T112" fmla="*/ 280 w 1352"/>
                <a:gd name="T113" fmla="*/ 183 h 1388"/>
                <a:gd name="T114" fmla="*/ 300 w 1352"/>
                <a:gd name="T115" fmla="*/ 216 h 1388"/>
                <a:gd name="T116" fmla="*/ 338 w 1352"/>
                <a:gd name="T117" fmla="*/ 225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gray">
            <a:xfrm>
              <a:off x="2215" y="3052"/>
              <a:ext cx="676" cy="694"/>
            </a:xfrm>
            <a:custGeom>
              <a:avLst/>
              <a:gdLst>
                <a:gd name="T0" fmla="*/ 297 w 1352"/>
                <a:gd name="T1" fmla="*/ 258 h 1388"/>
                <a:gd name="T2" fmla="*/ 288 w 1352"/>
                <a:gd name="T3" fmla="*/ 267 h 1388"/>
                <a:gd name="T4" fmla="*/ 280 w 1352"/>
                <a:gd name="T5" fmla="*/ 277 h 1388"/>
                <a:gd name="T6" fmla="*/ 265 w 1352"/>
                <a:gd name="T7" fmla="*/ 279 h 1388"/>
                <a:gd name="T8" fmla="*/ 258 w 1352"/>
                <a:gd name="T9" fmla="*/ 281 h 1388"/>
                <a:gd name="T10" fmla="*/ 248 w 1352"/>
                <a:gd name="T11" fmla="*/ 285 h 1388"/>
                <a:gd name="T12" fmla="*/ 240 w 1352"/>
                <a:gd name="T13" fmla="*/ 279 h 1388"/>
                <a:gd name="T14" fmla="*/ 237 w 1352"/>
                <a:gd name="T15" fmla="*/ 285 h 1388"/>
                <a:gd name="T16" fmla="*/ 231 w 1352"/>
                <a:gd name="T17" fmla="*/ 284 h 1388"/>
                <a:gd name="T18" fmla="*/ 228 w 1352"/>
                <a:gd name="T19" fmla="*/ 281 h 1388"/>
                <a:gd name="T20" fmla="*/ 218 w 1352"/>
                <a:gd name="T21" fmla="*/ 290 h 1388"/>
                <a:gd name="T22" fmla="*/ 202 w 1352"/>
                <a:gd name="T23" fmla="*/ 282 h 1388"/>
                <a:gd name="T24" fmla="*/ 188 w 1352"/>
                <a:gd name="T25" fmla="*/ 290 h 1388"/>
                <a:gd name="T26" fmla="*/ 174 w 1352"/>
                <a:gd name="T27" fmla="*/ 293 h 1388"/>
                <a:gd name="T28" fmla="*/ 162 w 1352"/>
                <a:gd name="T29" fmla="*/ 303 h 1388"/>
                <a:gd name="T30" fmla="*/ 169 w 1352"/>
                <a:gd name="T31" fmla="*/ 330 h 1388"/>
                <a:gd name="T32" fmla="*/ 165 w 1352"/>
                <a:gd name="T33" fmla="*/ 346 h 1388"/>
                <a:gd name="T34" fmla="*/ 146 w 1352"/>
                <a:gd name="T35" fmla="*/ 341 h 1388"/>
                <a:gd name="T36" fmla="*/ 142 w 1352"/>
                <a:gd name="T37" fmla="*/ 322 h 1388"/>
                <a:gd name="T38" fmla="*/ 130 w 1352"/>
                <a:gd name="T39" fmla="*/ 330 h 1388"/>
                <a:gd name="T40" fmla="*/ 113 w 1352"/>
                <a:gd name="T41" fmla="*/ 336 h 1388"/>
                <a:gd name="T42" fmla="*/ 98 w 1352"/>
                <a:gd name="T43" fmla="*/ 327 h 1388"/>
                <a:gd name="T44" fmla="*/ 94 w 1352"/>
                <a:gd name="T45" fmla="*/ 310 h 1388"/>
                <a:gd name="T46" fmla="*/ 76 w 1352"/>
                <a:gd name="T47" fmla="*/ 308 h 1388"/>
                <a:gd name="T48" fmla="*/ 67 w 1352"/>
                <a:gd name="T49" fmla="*/ 301 h 1388"/>
                <a:gd name="T50" fmla="*/ 72 w 1352"/>
                <a:gd name="T51" fmla="*/ 280 h 1388"/>
                <a:gd name="T52" fmla="*/ 79 w 1352"/>
                <a:gd name="T53" fmla="*/ 267 h 1388"/>
                <a:gd name="T54" fmla="*/ 63 w 1352"/>
                <a:gd name="T55" fmla="*/ 263 h 1388"/>
                <a:gd name="T56" fmla="*/ 53 w 1352"/>
                <a:gd name="T57" fmla="*/ 245 h 1388"/>
                <a:gd name="T58" fmla="*/ 47 w 1352"/>
                <a:gd name="T59" fmla="*/ 227 h 1388"/>
                <a:gd name="T60" fmla="*/ 51 w 1352"/>
                <a:gd name="T61" fmla="*/ 218 h 1388"/>
                <a:gd name="T62" fmla="*/ 48 w 1352"/>
                <a:gd name="T63" fmla="*/ 217 h 1388"/>
                <a:gd name="T64" fmla="*/ 24 w 1352"/>
                <a:gd name="T65" fmla="*/ 220 h 1388"/>
                <a:gd name="T66" fmla="*/ 9 w 1352"/>
                <a:gd name="T67" fmla="*/ 229 h 1388"/>
                <a:gd name="T68" fmla="*/ 3 w 1352"/>
                <a:gd name="T69" fmla="*/ 224 h 1388"/>
                <a:gd name="T70" fmla="*/ 8 w 1352"/>
                <a:gd name="T71" fmla="*/ 215 h 1388"/>
                <a:gd name="T72" fmla="*/ 3 w 1352"/>
                <a:gd name="T73" fmla="*/ 206 h 1388"/>
                <a:gd name="T74" fmla="*/ 5 w 1352"/>
                <a:gd name="T75" fmla="*/ 189 h 1388"/>
                <a:gd name="T76" fmla="*/ 15 w 1352"/>
                <a:gd name="T77" fmla="*/ 172 h 1388"/>
                <a:gd name="T78" fmla="*/ 28 w 1352"/>
                <a:gd name="T79" fmla="*/ 162 h 1388"/>
                <a:gd name="T80" fmla="*/ 38 w 1352"/>
                <a:gd name="T81" fmla="*/ 150 h 1388"/>
                <a:gd name="T82" fmla="*/ 49 w 1352"/>
                <a:gd name="T83" fmla="*/ 131 h 1388"/>
                <a:gd name="T84" fmla="*/ 53 w 1352"/>
                <a:gd name="T85" fmla="*/ 89 h 1388"/>
                <a:gd name="T86" fmla="*/ 47 w 1352"/>
                <a:gd name="T87" fmla="*/ 72 h 1388"/>
                <a:gd name="T88" fmla="*/ 31 w 1352"/>
                <a:gd name="T89" fmla="*/ 60 h 1388"/>
                <a:gd name="T90" fmla="*/ 51 w 1352"/>
                <a:gd name="T91" fmla="*/ 42 h 1388"/>
                <a:gd name="T92" fmla="*/ 78 w 1352"/>
                <a:gd name="T93" fmla="*/ 44 h 1388"/>
                <a:gd name="T94" fmla="*/ 112 w 1352"/>
                <a:gd name="T95" fmla="*/ 60 h 1388"/>
                <a:gd name="T96" fmla="*/ 170 w 1352"/>
                <a:gd name="T97" fmla="*/ 138 h 1388"/>
                <a:gd name="T98" fmla="*/ 214 w 1352"/>
                <a:gd name="T99" fmla="*/ 109 h 1388"/>
                <a:gd name="T100" fmla="*/ 229 w 1352"/>
                <a:gd name="T101" fmla="*/ 50 h 1388"/>
                <a:gd name="T102" fmla="*/ 248 w 1352"/>
                <a:gd name="T103" fmla="*/ 26 h 1388"/>
                <a:gd name="T104" fmla="*/ 289 w 1352"/>
                <a:gd name="T105" fmla="*/ 47 h 1388"/>
                <a:gd name="T106" fmla="*/ 266 w 1352"/>
                <a:gd name="T107" fmla="*/ 82 h 1388"/>
                <a:gd name="T108" fmla="*/ 240 w 1352"/>
                <a:gd name="T109" fmla="*/ 101 h 1388"/>
                <a:gd name="T110" fmla="*/ 276 w 1352"/>
                <a:gd name="T111" fmla="*/ 122 h 1388"/>
                <a:gd name="T112" fmla="*/ 280 w 1352"/>
                <a:gd name="T113" fmla="*/ 183 h 1388"/>
                <a:gd name="T114" fmla="*/ 300 w 1352"/>
                <a:gd name="T115" fmla="*/ 216 h 1388"/>
                <a:gd name="T116" fmla="*/ 338 w 1352"/>
                <a:gd name="T117" fmla="*/ 225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gray">
            <a:xfrm>
              <a:off x="2755" y="3269"/>
              <a:ext cx="596" cy="432"/>
            </a:xfrm>
            <a:custGeom>
              <a:avLst/>
              <a:gdLst>
                <a:gd name="T0" fmla="*/ 209 w 1191"/>
                <a:gd name="T1" fmla="*/ 213 h 864"/>
                <a:gd name="T2" fmla="*/ 202 w 1191"/>
                <a:gd name="T3" fmla="*/ 215 h 864"/>
                <a:gd name="T4" fmla="*/ 195 w 1191"/>
                <a:gd name="T5" fmla="*/ 214 h 864"/>
                <a:gd name="T6" fmla="*/ 186 w 1191"/>
                <a:gd name="T7" fmla="*/ 210 h 864"/>
                <a:gd name="T8" fmla="*/ 180 w 1191"/>
                <a:gd name="T9" fmla="*/ 210 h 864"/>
                <a:gd name="T10" fmla="*/ 174 w 1191"/>
                <a:gd name="T11" fmla="*/ 203 h 864"/>
                <a:gd name="T12" fmla="*/ 169 w 1191"/>
                <a:gd name="T13" fmla="*/ 200 h 864"/>
                <a:gd name="T14" fmla="*/ 163 w 1191"/>
                <a:gd name="T15" fmla="*/ 210 h 864"/>
                <a:gd name="T16" fmla="*/ 155 w 1191"/>
                <a:gd name="T17" fmla="*/ 214 h 864"/>
                <a:gd name="T18" fmla="*/ 146 w 1191"/>
                <a:gd name="T19" fmla="*/ 216 h 864"/>
                <a:gd name="T20" fmla="*/ 140 w 1191"/>
                <a:gd name="T21" fmla="*/ 211 h 864"/>
                <a:gd name="T22" fmla="*/ 133 w 1191"/>
                <a:gd name="T23" fmla="*/ 213 h 864"/>
                <a:gd name="T24" fmla="*/ 123 w 1191"/>
                <a:gd name="T25" fmla="*/ 213 h 864"/>
                <a:gd name="T26" fmla="*/ 112 w 1191"/>
                <a:gd name="T27" fmla="*/ 206 h 864"/>
                <a:gd name="T28" fmla="*/ 101 w 1191"/>
                <a:gd name="T29" fmla="*/ 198 h 864"/>
                <a:gd name="T30" fmla="*/ 93 w 1191"/>
                <a:gd name="T31" fmla="*/ 189 h 864"/>
                <a:gd name="T32" fmla="*/ 88 w 1191"/>
                <a:gd name="T33" fmla="*/ 176 h 864"/>
                <a:gd name="T34" fmla="*/ 91 w 1191"/>
                <a:gd name="T35" fmla="*/ 171 h 864"/>
                <a:gd name="T36" fmla="*/ 94 w 1191"/>
                <a:gd name="T37" fmla="*/ 170 h 864"/>
                <a:gd name="T38" fmla="*/ 96 w 1191"/>
                <a:gd name="T39" fmla="*/ 167 h 864"/>
                <a:gd name="T40" fmla="*/ 87 w 1191"/>
                <a:gd name="T41" fmla="*/ 160 h 864"/>
                <a:gd name="T42" fmla="*/ 79 w 1191"/>
                <a:gd name="T43" fmla="*/ 161 h 864"/>
                <a:gd name="T44" fmla="*/ 74 w 1191"/>
                <a:gd name="T45" fmla="*/ 163 h 864"/>
                <a:gd name="T46" fmla="*/ 66 w 1191"/>
                <a:gd name="T47" fmla="*/ 158 h 864"/>
                <a:gd name="T48" fmla="*/ 60 w 1191"/>
                <a:gd name="T49" fmla="*/ 161 h 864"/>
                <a:gd name="T50" fmla="*/ 52 w 1191"/>
                <a:gd name="T51" fmla="*/ 156 h 864"/>
                <a:gd name="T52" fmla="*/ 46 w 1191"/>
                <a:gd name="T53" fmla="*/ 152 h 864"/>
                <a:gd name="T54" fmla="*/ 66 w 1191"/>
                <a:gd name="T55" fmla="*/ 135 h 864"/>
                <a:gd name="T56" fmla="*/ 53 w 1191"/>
                <a:gd name="T57" fmla="*/ 114 h 864"/>
                <a:gd name="T58" fmla="*/ 29 w 1191"/>
                <a:gd name="T59" fmla="*/ 108 h 864"/>
                <a:gd name="T60" fmla="*/ 8 w 1191"/>
                <a:gd name="T61" fmla="*/ 101 h 864"/>
                <a:gd name="T62" fmla="*/ 26 w 1191"/>
                <a:gd name="T63" fmla="*/ 74 h 864"/>
                <a:gd name="T64" fmla="*/ 63 w 1191"/>
                <a:gd name="T65" fmla="*/ 84 h 864"/>
                <a:gd name="T66" fmla="*/ 77 w 1191"/>
                <a:gd name="T67" fmla="*/ 70 h 864"/>
                <a:gd name="T68" fmla="*/ 100 w 1191"/>
                <a:gd name="T69" fmla="*/ 52 h 864"/>
                <a:gd name="T70" fmla="*/ 124 w 1191"/>
                <a:gd name="T71" fmla="*/ 56 h 864"/>
                <a:gd name="T72" fmla="*/ 144 w 1191"/>
                <a:gd name="T73" fmla="*/ 48 h 864"/>
                <a:gd name="T74" fmla="*/ 165 w 1191"/>
                <a:gd name="T75" fmla="*/ 40 h 864"/>
                <a:gd name="T76" fmla="*/ 182 w 1191"/>
                <a:gd name="T77" fmla="*/ 27 h 864"/>
                <a:gd name="T78" fmla="*/ 200 w 1191"/>
                <a:gd name="T79" fmla="*/ 19 h 864"/>
                <a:gd name="T80" fmla="*/ 217 w 1191"/>
                <a:gd name="T81" fmla="*/ 9 h 864"/>
                <a:gd name="T82" fmla="*/ 244 w 1191"/>
                <a:gd name="T83" fmla="*/ 5 h 864"/>
                <a:gd name="T84" fmla="*/ 260 w 1191"/>
                <a:gd name="T85" fmla="*/ 18 h 864"/>
                <a:gd name="T86" fmla="*/ 252 w 1191"/>
                <a:gd name="T87" fmla="*/ 54 h 864"/>
                <a:gd name="T88" fmla="*/ 274 w 1191"/>
                <a:gd name="T89" fmla="*/ 71 h 864"/>
                <a:gd name="T90" fmla="*/ 298 w 1191"/>
                <a:gd name="T91" fmla="*/ 81 h 864"/>
                <a:gd name="T92" fmla="*/ 282 w 1191"/>
                <a:gd name="T93" fmla="*/ 108 h 864"/>
                <a:gd name="T94" fmla="*/ 260 w 1191"/>
                <a:gd name="T95" fmla="*/ 161 h 864"/>
                <a:gd name="T96" fmla="*/ 248 w 1191"/>
                <a:gd name="T97" fmla="*/ 182 h 864"/>
                <a:gd name="T98" fmla="*/ 225 w 1191"/>
                <a:gd name="T99" fmla="*/ 197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74"/>
            <p:cNvSpPr>
              <a:spLocks/>
            </p:cNvSpPr>
            <p:nvPr/>
          </p:nvSpPr>
          <p:spPr bwMode="gray">
            <a:xfrm>
              <a:off x="2755" y="3269"/>
              <a:ext cx="596" cy="432"/>
            </a:xfrm>
            <a:custGeom>
              <a:avLst/>
              <a:gdLst>
                <a:gd name="T0" fmla="*/ 209 w 1191"/>
                <a:gd name="T1" fmla="*/ 213 h 864"/>
                <a:gd name="T2" fmla="*/ 202 w 1191"/>
                <a:gd name="T3" fmla="*/ 215 h 864"/>
                <a:gd name="T4" fmla="*/ 195 w 1191"/>
                <a:gd name="T5" fmla="*/ 214 h 864"/>
                <a:gd name="T6" fmla="*/ 186 w 1191"/>
                <a:gd name="T7" fmla="*/ 210 h 864"/>
                <a:gd name="T8" fmla="*/ 180 w 1191"/>
                <a:gd name="T9" fmla="*/ 210 h 864"/>
                <a:gd name="T10" fmla="*/ 174 w 1191"/>
                <a:gd name="T11" fmla="*/ 203 h 864"/>
                <a:gd name="T12" fmla="*/ 169 w 1191"/>
                <a:gd name="T13" fmla="*/ 200 h 864"/>
                <a:gd name="T14" fmla="*/ 163 w 1191"/>
                <a:gd name="T15" fmla="*/ 210 h 864"/>
                <a:gd name="T16" fmla="*/ 155 w 1191"/>
                <a:gd name="T17" fmla="*/ 214 h 864"/>
                <a:gd name="T18" fmla="*/ 146 w 1191"/>
                <a:gd name="T19" fmla="*/ 216 h 864"/>
                <a:gd name="T20" fmla="*/ 140 w 1191"/>
                <a:gd name="T21" fmla="*/ 211 h 864"/>
                <a:gd name="T22" fmla="*/ 133 w 1191"/>
                <a:gd name="T23" fmla="*/ 213 h 864"/>
                <a:gd name="T24" fmla="*/ 123 w 1191"/>
                <a:gd name="T25" fmla="*/ 213 h 864"/>
                <a:gd name="T26" fmla="*/ 112 w 1191"/>
                <a:gd name="T27" fmla="*/ 206 h 864"/>
                <a:gd name="T28" fmla="*/ 101 w 1191"/>
                <a:gd name="T29" fmla="*/ 198 h 864"/>
                <a:gd name="T30" fmla="*/ 93 w 1191"/>
                <a:gd name="T31" fmla="*/ 189 h 864"/>
                <a:gd name="T32" fmla="*/ 88 w 1191"/>
                <a:gd name="T33" fmla="*/ 176 h 864"/>
                <a:gd name="T34" fmla="*/ 91 w 1191"/>
                <a:gd name="T35" fmla="*/ 171 h 864"/>
                <a:gd name="T36" fmla="*/ 94 w 1191"/>
                <a:gd name="T37" fmla="*/ 170 h 864"/>
                <a:gd name="T38" fmla="*/ 96 w 1191"/>
                <a:gd name="T39" fmla="*/ 167 h 864"/>
                <a:gd name="T40" fmla="*/ 87 w 1191"/>
                <a:gd name="T41" fmla="*/ 160 h 864"/>
                <a:gd name="T42" fmla="*/ 79 w 1191"/>
                <a:gd name="T43" fmla="*/ 161 h 864"/>
                <a:gd name="T44" fmla="*/ 74 w 1191"/>
                <a:gd name="T45" fmla="*/ 163 h 864"/>
                <a:gd name="T46" fmla="*/ 66 w 1191"/>
                <a:gd name="T47" fmla="*/ 158 h 864"/>
                <a:gd name="T48" fmla="*/ 60 w 1191"/>
                <a:gd name="T49" fmla="*/ 161 h 864"/>
                <a:gd name="T50" fmla="*/ 52 w 1191"/>
                <a:gd name="T51" fmla="*/ 156 h 864"/>
                <a:gd name="T52" fmla="*/ 46 w 1191"/>
                <a:gd name="T53" fmla="*/ 152 h 864"/>
                <a:gd name="T54" fmla="*/ 66 w 1191"/>
                <a:gd name="T55" fmla="*/ 135 h 864"/>
                <a:gd name="T56" fmla="*/ 53 w 1191"/>
                <a:gd name="T57" fmla="*/ 114 h 864"/>
                <a:gd name="T58" fmla="*/ 29 w 1191"/>
                <a:gd name="T59" fmla="*/ 108 h 864"/>
                <a:gd name="T60" fmla="*/ 8 w 1191"/>
                <a:gd name="T61" fmla="*/ 101 h 864"/>
                <a:gd name="T62" fmla="*/ 26 w 1191"/>
                <a:gd name="T63" fmla="*/ 74 h 864"/>
                <a:gd name="T64" fmla="*/ 63 w 1191"/>
                <a:gd name="T65" fmla="*/ 84 h 864"/>
                <a:gd name="T66" fmla="*/ 77 w 1191"/>
                <a:gd name="T67" fmla="*/ 70 h 864"/>
                <a:gd name="T68" fmla="*/ 100 w 1191"/>
                <a:gd name="T69" fmla="*/ 52 h 864"/>
                <a:gd name="T70" fmla="*/ 124 w 1191"/>
                <a:gd name="T71" fmla="*/ 56 h 864"/>
                <a:gd name="T72" fmla="*/ 144 w 1191"/>
                <a:gd name="T73" fmla="*/ 48 h 864"/>
                <a:gd name="T74" fmla="*/ 165 w 1191"/>
                <a:gd name="T75" fmla="*/ 40 h 864"/>
                <a:gd name="T76" fmla="*/ 182 w 1191"/>
                <a:gd name="T77" fmla="*/ 27 h 864"/>
                <a:gd name="T78" fmla="*/ 200 w 1191"/>
                <a:gd name="T79" fmla="*/ 19 h 864"/>
                <a:gd name="T80" fmla="*/ 217 w 1191"/>
                <a:gd name="T81" fmla="*/ 9 h 864"/>
                <a:gd name="T82" fmla="*/ 244 w 1191"/>
                <a:gd name="T83" fmla="*/ 5 h 864"/>
                <a:gd name="T84" fmla="*/ 260 w 1191"/>
                <a:gd name="T85" fmla="*/ 18 h 864"/>
                <a:gd name="T86" fmla="*/ 252 w 1191"/>
                <a:gd name="T87" fmla="*/ 54 h 864"/>
                <a:gd name="T88" fmla="*/ 274 w 1191"/>
                <a:gd name="T89" fmla="*/ 71 h 864"/>
                <a:gd name="T90" fmla="*/ 298 w 1191"/>
                <a:gd name="T91" fmla="*/ 81 h 864"/>
                <a:gd name="T92" fmla="*/ 282 w 1191"/>
                <a:gd name="T93" fmla="*/ 108 h 864"/>
                <a:gd name="T94" fmla="*/ 260 w 1191"/>
                <a:gd name="T95" fmla="*/ 161 h 864"/>
                <a:gd name="T96" fmla="*/ 248 w 1191"/>
                <a:gd name="T97" fmla="*/ 182 h 864"/>
                <a:gd name="T98" fmla="*/ 225 w 1191"/>
                <a:gd name="T99" fmla="*/ 197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75"/>
            <p:cNvSpPr>
              <a:spLocks/>
            </p:cNvSpPr>
            <p:nvPr/>
          </p:nvSpPr>
          <p:spPr bwMode="gray">
            <a:xfrm>
              <a:off x="3116" y="3813"/>
              <a:ext cx="195" cy="172"/>
            </a:xfrm>
            <a:custGeom>
              <a:avLst/>
              <a:gdLst>
                <a:gd name="T0" fmla="*/ 20 w 392"/>
                <a:gd name="T1" fmla="*/ 19 h 344"/>
                <a:gd name="T2" fmla="*/ 17 w 392"/>
                <a:gd name="T3" fmla="*/ 21 h 344"/>
                <a:gd name="T4" fmla="*/ 11 w 392"/>
                <a:gd name="T5" fmla="*/ 27 h 344"/>
                <a:gd name="T6" fmla="*/ 5 w 392"/>
                <a:gd name="T7" fmla="*/ 35 h 344"/>
                <a:gd name="T8" fmla="*/ 1 w 392"/>
                <a:gd name="T9" fmla="*/ 40 h 344"/>
                <a:gd name="T10" fmla="*/ 0 w 392"/>
                <a:gd name="T11" fmla="*/ 50 h 344"/>
                <a:gd name="T12" fmla="*/ 1 w 392"/>
                <a:gd name="T13" fmla="*/ 63 h 344"/>
                <a:gd name="T14" fmla="*/ 5 w 392"/>
                <a:gd name="T15" fmla="*/ 72 h 344"/>
                <a:gd name="T16" fmla="*/ 12 w 392"/>
                <a:gd name="T17" fmla="*/ 78 h 344"/>
                <a:gd name="T18" fmla="*/ 22 w 392"/>
                <a:gd name="T19" fmla="*/ 80 h 344"/>
                <a:gd name="T20" fmla="*/ 28 w 392"/>
                <a:gd name="T21" fmla="*/ 80 h 344"/>
                <a:gd name="T22" fmla="*/ 33 w 392"/>
                <a:gd name="T23" fmla="*/ 81 h 344"/>
                <a:gd name="T24" fmla="*/ 41 w 392"/>
                <a:gd name="T25" fmla="*/ 86 h 344"/>
                <a:gd name="T26" fmla="*/ 46 w 392"/>
                <a:gd name="T27" fmla="*/ 85 h 344"/>
                <a:gd name="T28" fmla="*/ 49 w 392"/>
                <a:gd name="T29" fmla="*/ 80 h 344"/>
                <a:gd name="T30" fmla="*/ 53 w 392"/>
                <a:gd name="T31" fmla="*/ 74 h 344"/>
                <a:gd name="T32" fmla="*/ 59 w 392"/>
                <a:gd name="T33" fmla="*/ 73 h 344"/>
                <a:gd name="T34" fmla="*/ 64 w 392"/>
                <a:gd name="T35" fmla="*/ 69 h 344"/>
                <a:gd name="T36" fmla="*/ 69 w 392"/>
                <a:gd name="T37" fmla="*/ 63 h 344"/>
                <a:gd name="T38" fmla="*/ 76 w 392"/>
                <a:gd name="T39" fmla="*/ 59 h 344"/>
                <a:gd name="T40" fmla="*/ 79 w 392"/>
                <a:gd name="T41" fmla="*/ 52 h 344"/>
                <a:gd name="T42" fmla="*/ 80 w 392"/>
                <a:gd name="T43" fmla="*/ 43 h 344"/>
                <a:gd name="T44" fmla="*/ 85 w 392"/>
                <a:gd name="T45" fmla="*/ 28 h 344"/>
                <a:gd name="T46" fmla="*/ 90 w 392"/>
                <a:gd name="T47" fmla="*/ 21 h 344"/>
                <a:gd name="T48" fmla="*/ 94 w 392"/>
                <a:gd name="T49" fmla="*/ 19 h 344"/>
                <a:gd name="T50" fmla="*/ 97 w 392"/>
                <a:gd name="T51" fmla="*/ 15 h 344"/>
                <a:gd name="T52" fmla="*/ 97 w 392"/>
                <a:gd name="T53" fmla="*/ 9 h 344"/>
                <a:gd name="T54" fmla="*/ 95 w 392"/>
                <a:gd name="T55" fmla="*/ 3 h 344"/>
                <a:gd name="T56" fmla="*/ 88 w 392"/>
                <a:gd name="T57" fmla="*/ 1 h 344"/>
                <a:gd name="T58" fmla="*/ 75 w 392"/>
                <a:gd name="T59" fmla="*/ 1 h 344"/>
                <a:gd name="T60" fmla="*/ 64 w 392"/>
                <a:gd name="T61" fmla="*/ 3 h 344"/>
                <a:gd name="T62" fmla="*/ 55 w 392"/>
                <a:gd name="T63" fmla="*/ 5 h 344"/>
                <a:gd name="T64" fmla="*/ 45 w 392"/>
                <a:gd name="T65" fmla="*/ 7 h 344"/>
                <a:gd name="T66" fmla="*/ 38 w 392"/>
                <a:gd name="T67" fmla="*/ 8 h 344"/>
                <a:gd name="T68" fmla="*/ 33 w 392"/>
                <a:gd name="T69" fmla="*/ 11 h 344"/>
                <a:gd name="T70" fmla="*/ 28 w 392"/>
                <a:gd name="T71" fmla="*/ 12 h 344"/>
                <a:gd name="T72" fmla="*/ 23 w 392"/>
                <a:gd name="T73" fmla="*/ 12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76"/>
            <p:cNvSpPr>
              <a:spLocks/>
            </p:cNvSpPr>
            <p:nvPr/>
          </p:nvSpPr>
          <p:spPr bwMode="gray">
            <a:xfrm>
              <a:off x="3116" y="3813"/>
              <a:ext cx="195" cy="172"/>
            </a:xfrm>
            <a:custGeom>
              <a:avLst/>
              <a:gdLst>
                <a:gd name="T0" fmla="*/ 20 w 392"/>
                <a:gd name="T1" fmla="*/ 19 h 344"/>
                <a:gd name="T2" fmla="*/ 17 w 392"/>
                <a:gd name="T3" fmla="*/ 21 h 344"/>
                <a:gd name="T4" fmla="*/ 11 w 392"/>
                <a:gd name="T5" fmla="*/ 27 h 344"/>
                <a:gd name="T6" fmla="*/ 5 w 392"/>
                <a:gd name="T7" fmla="*/ 35 h 344"/>
                <a:gd name="T8" fmla="*/ 1 w 392"/>
                <a:gd name="T9" fmla="*/ 40 h 344"/>
                <a:gd name="T10" fmla="*/ 0 w 392"/>
                <a:gd name="T11" fmla="*/ 50 h 344"/>
                <a:gd name="T12" fmla="*/ 1 w 392"/>
                <a:gd name="T13" fmla="*/ 63 h 344"/>
                <a:gd name="T14" fmla="*/ 5 w 392"/>
                <a:gd name="T15" fmla="*/ 72 h 344"/>
                <a:gd name="T16" fmla="*/ 12 w 392"/>
                <a:gd name="T17" fmla="*/ 78 h 344"/>
                <a:gd name="T18" fmla="*/ 22 w 392"/>
                <a:gd name="T19" fmla="*/ 80 h 344"/>
                <a:gd name="T20" fmla="*/ 28 w 392"/>
                <a:gd name="T21" fmla="*/ 80 h 344"/>
                <a:gd name="T22" fmla="*/ 33 w 392"/>
                <a:gd name="T23" fmla="*/ 81 h 344"/>
                <a:gd name="T24" fmla="*/ 41 w 392"/>
                <a:gd name="T25" fmla="*/ 86 h 344"/>
                <a:gd name="T26" fmla="*/ 46 w 392"/>
                <a:gd name="T27" fmla="*/ 85 h 344"/>
                <a:gd name="T28" fmla="*/ 49 w 392"/>
                <a:gd name="T29" fmla="*/ 80 h 344"/>
                <a:gd name="T30" fmla="*/ 53 w 392"/>
                <a:gd name="T31" fmla="*/ 74 h 344"/>
                <a:gd name="T32" fmla="*/ 59 w 392"/>
                <a:gd name="T33" fmla="*/ 73 h 344"/>
                <a:gd name="T34" fmla="*/ 64 w 392"/>
                <a:gd name="T35" fmla="*/ 69 h 344"/>
                <a:gd name="T36" fmla="*/ 69 w 392"/>
                <a:gd name="T37" fmla="*/ 63 h 344"/>
                <a:gd name="T38" fmla="*/ 76 w 392"/>
                <a:gd name="T39" fmla="*/ 59 h 344"/>
                <a:gd name="T40" fmla="*/ 79 w 392"/>
                <a:gd name="T41" fmla="*/ 52 h 344"/>
                <a:gd name="T42" fmla="*/ 80 w 392"/>
                <a:gd name="T43" fmla="*/ 43 h 344"/>
                <a:gd name="T44" fmla="*/ 85 w 392"/>
                <a:gd name="T45" fmla="*/ 28 h 344"/>
                <a:gd name="T46" fmla="*/ 90 w 392"/>
                <a:gd name="T47" fmla="*/ 21 h 344"/>
                <a:gd name="T48" fmla="*/ 94 w 392"/>
                <a:gd name="T49" fmla="*/ 19 h 344"/>
                <a:gd name="T50" fmla="*/ 97 w 392"/>
                <a:gd name="T51" fmla="*/ 15 h 344"/>
                <a:gd name="T52" fmla="*/ 97 w 392"/>
                <a:gd name="T53" fmla="*/ 9 h 344"/>
                <a:gd name="T54" fmla="*/ 95 w 392"/>
                <a:gd name="T55" fmla="*/ 3 h 344"/>
                <a:gd name="T56" fmla="*/ 88 w 392"/>
                <a:gd name="T57" fmla="*/ 1 h 344"/>
                <a:gd name="T58" fmla="*/ 75 w 392"/>
                <a:gd name="T59" fmla="*/ 1 h 344"/>
                <a:gd name="T60" fmla="*/ 64 w 392"/>
                <a:gd name="T61" fmla="*/ 3 h 344"/>
                <a:gd name="T62" fmla="*/ 55 w 392"/>
                <a:gd name="T63" fmla="*/ 5 h 344"/>
                <a:gd name="T64" fmla="*/ 45 w 392"/>
                <a:gd name="T65" fmla="*/ 7 h 344"/>
                <a:gd name="T66" fmla="*/ 38 w 392"/>
                <a:gd name="T67" fmla="*/ 8 h 344"/>
                <a:gd name="T68" fmla="*/ 33 w 392"/>
                <a:gd name="T69" fmla="*/ 11 h 344"/>
                <a:gd name="T70" fmla="*/ 28 w 392"/>
                <a:gd name="T71" fmla="*/ 12 h 344"/>
                <a:gd name="T72" fmla="*/ 23 w 392"/>
                <a:gd name="T73" fmla="*/ 12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77"/>
            <p:cNvSpPr>
              <a:spLocks/>
            </p:cNvSpPr>
            <p:nvPr/>
          </p:nvSpPr>
          <p:spPr bwMode="gray">
            <a:xfrm>
              <a:off x="3188" y="3319"/>
              <a:ext cx="564" cy="48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78"/>
            <p:cNvSpPr>
              <a:spLocks/>
            </p:cNvSpPr>
            <p:nvPr/>
          </p:nvSpPr>
          <p:spPr bwMode="gray">
            <a:xfrm>
              <a:off x="3188" y="3319"/>
              <a:ext cx="564" cy="48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79"/>
            <p:cNvSpPr>
              <a:spLocks/>
            </p:cNvSpPr>
            <p:nvPr/>
          </p:nvSpPr>
          <p:spPr bwMode="gray">
            <a:xfrm>
              <a:off x="3636" y="3029"/>
              <a:ext cx="313" cy="413"/>
            </a:xfrm>
            <a:custGeom>
              <a:avLst/>
              <a:gdLst>
                <a:gd name="T0" fmla="*/ 156 w 626"/>
                <a:gd name="T1" fmla="*/ 31 h 825"/>
                <a:gd name="T2" fmla="*/ 154 w 626"/>
                <a:gd name="T3" fmla="*/ 37 h 825"/>
                <a:gd name="T4" fmla="*/ 152 w 626"/>
                <a:gd name="T5" fmla="*/ 44 h 825"/>
                <a:gd name="T6" fmla="*/ 146 w 626"/>
                <a:gd name="T7" fmla="*/ 52 h 825"/>
                <a:gd name="T8" fmla="*/ 138 w 626"/>
                <a:gd name="T9" fmla="*/ 57 h 825"/>
                <a:gd name="T10" fmla="*/ 131 w 626"/>
                <a:gd name="T11" fmla="*/ 61 h 825"/>
                <a:gd name="T12" fmla="*/ 130 w 626"/>
                <a:gd name="T13" fmla="*/ 62 h 825"/>
                <a:gd name="T14" fmla="*/ 132 w 626"/>
                <a:gd name="T15" fmla="*/ 68 h 825"/>
                <a:gd name="T16" fmla="*/ 135 w 626"/>
                <a:gd name="T17" fmla="*/ 75 h 825"/>
                <a:gd name="T18" fmla="*/ 136 w 626"/>
                <a:gd name="T19" fmla="*/ 81 h 825"/>
                <a:gd name="T20" fmla="*/ 136 w 626"/>
                <a:gd name="T21" fmla="*/ 89 h 825"/>
                <a:gd name="T22" fmla="*/ 137 w 626"/>
                <a:gd name="T23" fmla="*/ 95 h 825"/>
                <a:gd name="T24" fmla="*/ 138 w 626"/>
                <a:gd name="T25" fmla="*/ 104 h 825"/>
                <a:gd name="T26" fmla="*/ 131 w 626"/>
                <a:gd name="T27" fmla="*/ 112 h 825"/>
                <a:gd name="T28" fmla="*/ 122 w 626"/>
                <a:gd name="T29" fmla="*/ 120 h 825"/>
                <a:gd name="T30" fmla="*/ 117 w 626"/>
                <a:gd name="T31" fmla="*/ 131 h 825"/>
                <a:gd name="T32" fmla="*/ 115 w 626"/>
                <a:gd name="T33" fmla="*/ 142 h 825"/>
                <a:gd name="T34" fmla="*/ 110 w 626"/>
                <a:gd name="T35" fmla="*/ 151 h 825"/>
                <a:gd name="T36" fmla="*/ 103 w 626"/>
                <a:gd name="T37" fmla="*/ 156 h 825"/>
                <a:gd name="T38" fmla="*/ 94 w 626"/>
                <a:gd name="T39" fmla="*/ 158 h 825"/>
                <a:gd name="T40" fmla="*/ 86 w 626"/>
                <a:gd name="T41" fmla="*/ 161 h 825"/>
                <a:gd name="T42" fmla="*/ 85 w 626"/>
                <a:gd name="T43" fmla="*/ 165 h 825"/>
                <a:gd name="T44" fmla="*/ 89 w 626"/>
                <a:gd name="T45" fmla="*/ 171 h 825"/>
                <a:gd name="T46" fmla="*/ 90 w 626"/>
                <a:gd name="T47" fmla="*/ 176 h 825"/>
                <a:gd name="T48" fmla="*/ 86 w 626"/>
                <a:gd name="T49" fmla="*/ 182 h 825"/>
                <a:gd name="T50" fmla="*/ 80 w 626"/>
                <a:gd name="T51" fmla="*/ 189 h 825"/>
                <a:gd name="T52" fmla="*/ 76 w 626"/>
                <a:gd name="T53" fmla="*/ 193 h 825"/>
                <a:gd name="T54" fmla="*/ 69 w 626"/>
                <a:gd name="T55" fmla="*/ 199 h 825"/>
                <a:gd name="T56" fmla="*/ 61 w 626"/>
                <a:gd name="T57" fmla="*/ 204 h 825"/>
                <a:gd name="T58" fmla="*/ 58 w 626"/>
                <a:gd name="T59" fmla="*/ 207 h 825"/>
                <a:gd name="T60" fmla="*/ 48 w 626"/>
                <a:gd name="T61" fmla="*/ 185 h 825"/>
                <a:gd name="T62" fmla="*/ 22 w 626"/>
                <a:gd name="T63" fmla="*/ 161 h 825"/>
                <a:gd name="T64" fmla="*/ 0 w 626"/>
                <a:gd name="T65" fmla="*/ 146 h 825"/>
                <a:gd name="T66" fmla="*/ 15 w 626"/>
                <a:gd name="T67" fmla="*/ 107 h 825"/>
                <a:gd name="T68" fmla="*/ 20 w 626"/>
                <a:gd name="T69" fmla="*/ 88 h 825"/>
                <a:gd name="T70" fmla="*/ 18 w 626"/>
                <a:gd name="T71" fmla="*/ 67 h 825"/>
                <a:gd name="T72" fmla="*/ 34 w 626"/>
                <a:gd name="T73" fmla="*/ 43 h 825"/>
                <a:gd name="T74" fmla="*/ 42 w 626"/>
                <a:gd name="T75" fmla="*/ 24 h 825"/>
                <a:gd name="T76" fmla="*/ 63 w 626"/>
                <a:gd name="T77" fmla="*/ 17 h 825"/>
                <a:gd name="T78" fmla="*/ 75 w 626"/>
                <a:gd name="T79" fmla="*/ 1 h 825"/>
                <a:gd name="T80" fmla="*/ 92 w 626"/>
                <a:gd name="T81" fmla="*/ 14 h 825"/>
                <a:gd name="T82" fmla="*/ 114 w 626"/>
                <a:gd name="T83" fmla="*/ 32 h 825"/>
                <a:gd name="T84" fmla="*/ 135 w 626"/>
                <a:gd name="T85" fmla="*/ 32 h 825"/>
                <a:gd name="T86" fmla="*/ 151 w 626"/>
                <a:gd name="T87" fmla="*/ 25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80"/>
            <p:cNvSpPr>
              <a:spLocks/>
            </p:cNvSpPr>
            <p:nvPr/>
          </p:nvSpPr>
          <p:spPr bwMode="gray">
            <a:xfrm>
              <a:off x="3636" y="3029"/>
              <a:ext cx="313" cy="413"/>
            </a:xfrm>
            <a:custGeom>
              <a:avLst/>
              <a:gdLst>
                <a:gd name="T0" fmla="*/ 156 w 626"/>
                <a:gd name="T1" fmla="*/ 31 h 825"/>
                <a:gd name="T2" fmla="*/ 154 w 626"/>
                <a:gd name="T3" fmla="*/ 37 h 825"/>
                <a:gd name="T4" fmla="*/ 152 w 626"/>
                <a:gd name="T5" fmla="*/ 44 h 825"/>
                <a:gd name="T6" fmla="*/ 146 w 626"/>
                <a:gd name="T7" fmla="*/ 52 h 825"/>
                <a:gd name="T8" fmla="*/ 138 w 626"/>
                <a:gd name="T9" fmla="*/ 57 h 825"/>
                <a:gd name="T10" fmla="*/ 131 w 626"/>
                <a:gd name="T11" fmla="*/ 61 h 825"/>
                <a:gd name="T12" fmla="*/ 130 w 626"/>
                <a:gd name="T13" fmla="*/ 62 h 825"/>
                <a:gd name="T14" fmla="*/ 132 w 626"/>
                <a:gd name="T15" fmla="*/ 68 h 825"/>
                <a:gd name="T16" fmla="*/ 135 w 626"/>
                <a:gd name="T17" fmla="*/ 75 h 825"/>
                <a:gd name="T18" fmla="*/ 136 w 626"/>
                <a:gd name="T19" fmla="*/ 81 h 825"/>
                <a:gd name="T20" fmla="*/ 136 w 626"/>
                <a:gd name="T21" fmla="*/ 89 h 825"/>
                <a:gd name="T22" fmla="*/ 137 w 626"/>
                <a:gd name="T23" fmla="*/ 95 h 825"/>
                <a:gd name="T24" fmla="*/ 138 w 626"/>
                <a:gd name="T25" fmla="*/ 104 h 825"/>
                <a:gd name="T26" fmla="*/ 131 w 626"/>
                <a:gd name="T27" fmla="*/ 112 h 825"/>
                <a:gd name="T28" fmla="*/ 122 w 626"/>
                <a:gd name="T29" fmla="*/ 120 h 825"/>
                <a:gd name="T30" fmla="*/ 117 w 626"/>
                <a:gd name="T31" fmla="*/ 131 h 825"/>
                <a:gd name="T32" fmla="*/ 115 w 626"/>
                <a:gd name="T33" fmla="*/ 142 h 825"/>
                <a:gd name="T34" fmla="*/ 110 w 626"/>
                <a:gd name="T35" fmla="*/ 151 h 825"/>
                <a:gd name="T36" fmla="*/ 103 w 626"/>
                <a:gd name="T37" fmla="*/ 156 h 825"/>
                <a:gd name="T38" fmla="*/ 94 w 626"/>
                <a:gd name="T39" fmla="*/ 158 h 825"/>
                <a:gd name="T40" fmla="*/ 86 w 626"/>
                <a:gd name="T41" fmla="*/ 161 h 825"/>
                <a:gd name="T42" fmla="*/ 85 w 626"/>
                <a:gd name="T43" fmla="*/ 165 h 825"/>
                <a:gd name="T44" fmla="*/ 89 w 626"/>
                <a:gd name="T45" fmla="*/ 171 h 825"/>
                <a:gd name="T46" fmla="*/ 90 w 626"/>
                <a:gd name="T47" fmla="*/ 176 h 825"/>
                <a:gd name="T48" fmla="*/ 86 w 626"/>
                <a:gd name="T49" fmla="*/ 182 h 825"/>
                <a:gd name="T50" fmla="*/ 80 w 626"/>
                <a:gd name="T51" fmla="*/ 189 h 825"/>
                <a:gd name="T52" fmla="*/ 76 w 626"/>
                <a:gd name="T53" fmla="*/ 193 h 825"/>
                <a:gd name="T54" fmla="*/ 69 w 626"/>
                <a:gd name="T55" fmla="*/ 199 h 825"/>
                <a:gd name="T56" fmla="*/ 61 w 626"/>
                <a:gd name="T57" fmla="*/ 204 h 825"/>
                <a:gd name="T58" fmla="*/ 58 w 626"/>
                <a:gd name="T59" fmla="*/ 207 h 825"/>
                <a:gd name="T60" fmla="*/ 48 w 626"/>
                <a:gd name="T61" fmla="*/ 185 h 825"/>
                <a:gd name="T62" fmla="*/ 22 w 626"/>
                <a:gd name="T63" fmla="*/ 161 h 825"/>
                <a:gd name="T64" fmla="*/ 0 w 626"/>
                <a:gd name="T65" fmla="*/ 146 h 825"/>
                <a:gd name="T66" fmla="*/ 15 w 626"/>
                <a:gd name="T67" fmla="*/ 107 h 825"/>
                <a:gd name="T68" fmla="*/ 20 w 626"/>
                <a:gd name="T69" fmla="*/ 88 h 825"/>
                <a:gd name="T70" fmla="*/ 18 w 626"/>
                <a:gd name="T71" fmla="*/ 67 h 825"/>
                <a:gd name="T72" fmla="*/ 34 w 626"/>
                <a:gd name="T73" fmla="*/ 43 h 825"/>
                <a:gd name="T74" fmla="*/ 42 w 626"/>
                <a:gd name="T75" fmla="*/ 24 h 825"/>
                <a:gd name="T76" fmla="*/ 63 w 626"/>
                <a:gd name="T77" fmla="*/ 17 h 825"/>
                <a:gd name="T78" fmla="*/ 75 w 626"/>
                <a:gd name="T79" fmla="*/ 1 h 825"/>
                <a:gd name="T80" fmla="*/ 92 w 626"/>
                <a:gd name="T81" fmla="*/ 14 h 825"/>
                <a:gd name="T82" fmla="*/ 114 w 626"/>
                <a:gd name="T83" fmla="*/ 32 h 825"/>
                <a:gd name="T84" fmla="*/ 135 w 626"/>
                <a:gd name="T85" fmla="*/ 32 h 825"/>
                <a:gd name="T86" fmla="*/ 151 w 626"/>
                <a:gd name="T87" fmla="*/ 25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81"/>
            <p:cNvSpPr>
              <a:spLocks/>
            </p:cNvSpPr>
            <p:nvPr/>
          </p:nvSpPr>
          <p:spPr bwMode="gray">
            <a:xfrm>
              <a:off x="3746" y="2774"/>
              <a:ext cx="283" cy="318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82"/>
            <p:cNvSpPr>
              <a:spLocks/>
            </p:cNvSpPr>
            <p:nvPr/>
          </p:nvSpPr>
          <p:spPr bwMode="gray">
            <a:xfrm>
              <a:off x="3746" y="2774"/>
              <a:ext cx="283" cy="318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83"/>
            <p:cNvSpPr>
              <a:spLocks/>
            </p:cNvSpPr>
            <p:nvPr/>
          </p:nvSpPr>
          <p:spPr bwMode="gray">
            <a:xfrm>
              <a:off x="3622" y="2455"/>
              <a:ext cx="383" cy="340"/>
            </a:xfrm>
            <a:custGeom>
              <a:avLst/>
              <a:gdLst>
                <a:gd name="T0" fmla="*/ 67 w 766"/>
                <a:gd name="T1" fmla="*/ 11 h 681"/>
                <a:gd name="T2" fmla="*/ 71 w 766"/>
                <a:gd name="T3" fmla="*/ 13 h 681"/>
                <a:gd name="T4" fmla="*/ 79 w 766"/>
                <a:gd name="T5" fmla="*/ 17 h 681"/>
                <a:gd name="T6" fmla="*/ 85 w 766"/>
                <a:gd name="T7" fmla="*/ 22 h 681"/>
                <a:gd name="T8" fmla="*/ 96 w 766"/>
                <a:gd name="T9" fmla="*/ 25 h 681"/>
                <a:gd name="T10" fmla="*/ 105 w 766"/>
                <a:gd name="T11" fmla="*/ 28 h 681"/>
                <a:gd name="T12" fmla="*/ 110 w 766"/>
                <a:gd name="T13" fmla="*/ 34 h 681"/>
                <a:gd name="T14" fmla="*/ 114 w 766"/>
                <a:gd name="T15" fmla="*/ 41 h 681"/>
                <a:gd name="T16" fmla="*/ 120 w 766"/>
                <a:gd name="T17" fmla="*/ 51 h 681"/>
                <a:gd name="T18" fmla="*/ 126 w 766"/>
                <a:gd name="T19" fmla="*/ 59 h 681"/>
                <a:gd name="T20" fmla="*/ 133 w 766"/>
                <a:gd name="T21" fmla="*/ 69 h 681"/>
                <a:gd name="T22" fmla="*/ 138 w 766"/>
                <a:gd name="T23" fmla="*/ 79 h 681"/>
                <a:gd name="T24" fmla="*/ 138 w 766"/>
                <a:gd name="T25" fmla="*/ 85 h 681"/>
                <a:gd name="T26" fmla="*/ 141 w 766"/>
                <a:gd name="T27" fmla="*/ 92 h 681"/>
                <a:gd name="T28" fmla="*/ 152 w 766"/>
                <a:gd name="T29" fmla="*/ 96 h 681"/>
                <a:gd name="T30" fmla="*/ 162 w 766"/>
                <a:gd name="T31" fmla="*/ 99 h 681"/>
                <a:gd name="T32" fmla="*/ 168 w 766"/>
                <a:gd name="T33" fmla="*/ 106 h 681"/>
                <a:gd name="T34" fmla="*/ 174 w 766"/>
                <a:gd name="T35" fmla="*/ 112 h 681"/>
                <a:gd name="T36" fmla="*/ 179 w 766"/>
                <a:gd name="T37" fmla="*/ 116 h 681"/>
                <a:gd name="T38" fmla="*/ 183 w 766"/>
                <a:gd name="T39" fmla="*/ 121 h 681"/>
                <a:gd name="T40" fmla="*/ 181 w 766"/>
                <a:gd name="T41" fmla="*/ 124 h 681"/>
                <a:gd name="T42" fmla="*/ 173 w 766"/>
                <a:gd name="T43" fmla="*/ 125 h 681"/>
                <a:gd name="T44" fmla="*/ 161 w 766"/>
                <a:gd name="T45" fmla="*/ 124 h 681"/>
                <a:gd name="T46" fmla="*/ 153 w 766"/>
                <a:gd name="T47" fmla="*/ 124 h 681"/>
                <a:gd name="T48" fmla="*/ 153 w 766"/>
                <a:gd name="T49" fmla="*/ 124 h 681"/>
                <a:gd name="T50" fmla="*/ 158 w 766"/>
                <a:gd name="T51" fmla="*/ 126 h 681"/>
                <a:gd name="T52" fmla="*/ 165 w 766"/>
                <a:gd name="T53" fmla="*/ 130 h 681"/>
                <a:gd name="T54" fmla="*/ 168 w 766"/>
                <a:gd name="T55" fmla="*/ 134 h 681"/>
                <a:gd name="T56" fmla="*/ 177 w 766"/>
                <a:gd name="T57" fmla="*/ 139 h 681"/>
                <a:gd name="T58" fmla="*/ 184 w 766"/>
                <a:gd name="T59" fmla="*/ 144 h 681"/>
                <a:gd name="T60" fmla="*/ 189 w 766"/>
                <a:gd name="T61" fmla="*/ 150 h 681"/>
                <a:gd name="T62" fmla="*/ 192 w 766"/>
                <a:gd name="T63" fmla="*/ 155 h 681"/>
                <a:gd name="T64" fmla="*/ 190 w 766"/>
                <a:gd name="T65" fmla="*/ 157 h 681"/>
                <a:gd name="T66" fmla="*/ 183 w 766"/>
                <a:gd name="T67" fmla="*/ 161 h 681"/>
                <a:gd name="T68" fmla="*/ 177 w 766"/>
                <a:gd name="T69" fmla="*/ 164 h 681"/>
                <a:gd name="T70" fmla="*/ 175 w 766"/>
                <a:gd name="T71" fmla="*/ 166 h 681"/>
                <a:gd name="T72" fmla="*/ 173 w 766"/>
                <a:gd name="T73" fmla="*/ 168 h 681"/>
                <a:gd name="T74" fmla="*/ 171 w 766"/>
                <a:gd name="T75" fmla="*/ 169 h 681"/>
                <a:gd name="T76" fmla="*/ 170 w 766"/>
                <a:gd name="T77" fmla="*/ 170 h 681"/>
                <a:gd name="T78" fmla="*/ 158 w 766"/>
                <a:gd name="T79" fmla="*/ 160 h 681"/>
                <a:gd name="T80" fmla="*/ 125 w 766"/>
                <a:gd name="T81" fmla="*/ 167 h 681"/>
                <a:gd name="T82" fmla="*/ 108 w 766"/>
                <a:gd name="T83" fmla="*/ 161 h 681"/>
                <a:gd name="T84" fmla="*/ 89 w 766"/>
                <a:gd name="T85" fmla="*/ 158 h 681"/>
                <a:gd name="T86" fmla="*/ 75 w 766"/>
                <a:gd name="T87" fmla="*/ 148 h 681"/>
                <a:gd name="T88" fmla="*/ 57 w 766"/>
                <a:gd name="T89" fmla="*/ 128 h 681"/>
                <a:gd name="T90" fmla="*/ 49 w 766"/>
                <a:gd name="T91" fmla="*/ 101 h 681"/>
                <a:gd name="T92" fmla="*/ 36 w 766"/>
                <a:gd name="T93" fmla="*/ 67 h 681"/>
                <a:gd name="T94" fmla="*/ 21 w 766"/>
                <a:gd name="T95" fmla="*/ 64 h 681"/>
                <a:gd name="T96" fmla="*/ 0 w 766"/>
                <a:gd name="T97" fmla="*/ 55 h 681"/>
                <a:gd name="T98" fmla="*/ 18 w 766"/>
                <a:gd name="T99" fmla="*/ 31 h 681"/>
                <a:gd name="T100" fmla="*/ 30 w 766"/>
                <a:gd name="T101" fmla="*/ 25 h 681"/>
                <a:gd name="T102" fmla="*/ 51 w 766"/>
                <a:gd name="T103" fmla="*/ 19 h 681"/>
                <a:gd name="T104" fmla="*/ 66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84"/>
            <p:cNvSpPr>
              <a:spLocks/>
            </p:cNvSpPr>
            <p:nvPr/>
          </p:nvSpPr>
          <p:spPr bwMode="gray">
            <a:xfrm>
              <a:off x="3622" y="2455"/>
              <a:ext cx="383" cy="340"/>
            </a:xfrm>
            <a:custGeom>
              <a:avLst/>
              <a:gdLst>
                <a:gd name="T0" fmla="*/ 67 w 766"/>
                <a:gd name="T1" fmla="*/ 11 h 681"/>
                <a:gd name="T2" fmla="*/ 71 w 766"/>
                <a:gd name="T3" fmla="*/ 13 h 681"/>
                <a:gd name="T4" fmla="*/ 79 w 766"/>
                <a:gd name="T5" fmla="*/ 17 h 681"/>
                <a:gd name="T6" fmla="*/ 85 w 766"/>
                <a:gd name="T7" fmla="*/ 22 h 681"/>
                <a:gd name="T8" fmla="*/ 96 w 766"/>
                <a:gd name="T9" fmla="*/ 25 h 681"/>
                <a:gd name="T10" fmla="*/ 105 w 766"/>
                <a:gd name="T11" fmla="*/ 28 h 681"/>
                <a:gd name="T12" fmla="*/ 110 w 766"/>
                <a:gd name="T13" fmla="*/ 34 h 681"/>
                <a:gd name="T14" fmla="*/ 114 w 766"/>
                <a:gd name="T15" fmla="*/ 41 h 681"/>
                <a:gd name="T16" fmla="*/ 120 w 766"/>
                <a:gd name="T17" fmla="*/ 51 h 681"/>
                <a:gd name="T18" fmla="*/ 126 w 766"/>
                <a:gd name="T19" fmla="*/ 59 h 681"/>
                <a:gd name="T20" fmla="*/ 133 w 766"/>
                <a:gd name="T21" fmla="*/ 69 h 681"/>
                <a:gd name="T22" fmla="*/ 138 w 766"/>
                <a:gd name="T23" fmla="*/ 79 h 681"/>
                <a:gd name="T24" fmla="*/ 138 w 766"/>
                <a:gd name="T25" fmla="*/ 85 h 681"/>
                <a:gd name="T26" fmla="*/ 141 w 766"/>
                <a:gd name="T27" fmla="*/ 92 h 681"/>
                <a:gd name="T28" fmla="*/ 152 w 766"/>
                <a:gd name="T29" fmla="*/ 96 h 681"/>
                <a:gd name="T30" fmla="*/ 162 w 766"/>
                <a:gd name="T31" fmla="*/ 99 h 681"/>
                <a:gd name="T32" fmla="*/ 168 w 766"/>
                <a:gd name="T33" fmla="*/ 106 h 681"/>
                <a:gd name="T34" fmla="*/ 174 w 766"/>
                <a:gd name="T35" fmla="*/ 112 h 681"/>
                <a:gd name="T36" fmla="*/ 179 w 766"/>
                <a:gd name="T37" fmla="*/ 116 h 681"/>
                <a:gd name="T38" fmla="*/ 183 w 766"/>
                <a:gd name="T39" fmla="*/ 121 h 681"/>
                <a:gd name="T40" fmla="*/ 181 w 766"/>
                <a:gd name="T41" fmla="*/ 124 h 681"/>
                <a:gd name="T42" fmla="*/ 173 w 766"/>
                <a:gd name="T43" fmla="*/ 125 h 681"/>
                <a:gd name="T44" fmla="*/ 161 w 766"/>
                <a:gd name="T45" fmla="*/ 124 h 681"/>
                <a:gd name="T46" fmla="*/ 153 w 766"/>
                <a:gd name="T47" fmla="*/ 124 h 681"/>
                <a:gd name="T48" fmla="*/ 153 w 766"/>
                <a:gd name="T49" fmla="*/ 124 h 681"/>
                <a:gd name="T50" fmla="*/ 158 w 766"/>
                <a:gd name="T51" fmla="*/ 126 h 681"/>
                <a:gd name="T52" fmla="*/ 165 w 766"/>
                <a:gd name="T53" fmla="*/ 130 h 681"/>
                <a:gd name="T54" fmla="*/ 168 w 766"/>
                <a:gd name="T55" fmla="*/ 134 h 681"/>
                <a:gd name="T56" fmla="*/ 177 w 766"/>
                <a:gd name="T57" fmla="*/ 139 h 681"/>
                <a:gd name="T58" fmla="*/ 184 w 766"/>
                <a:gd name="T59" fmla="*/ 144 h 681"/>
                <a:gd name="T60" fmla="*/ 189 w 766"/>
                <a:gd name="T61" fmla="*/ 150 h 681"/>
                <a:gd name="T62" fmla="*/ 192 w 766"/>
                <a:gd name="T63" fmla="*/ 155 h 681"/>
                <a:gd name="T64" fmla="*/ 190 w 766"/>
                <a:gd name="T65" fmla="*/ 157 h 681"/>
                <a:gd name="T66" fmla="*/ 183 w 766"/>
                <a:gd name="T67" fmla="*/ 161 h 681"/>
                <a:gd name="T68" fmla="*/ 177 w 766"/>
                <a:gd name="T69" fmla="*/ 164 h 681"/>
                <a:gd name="T70" fmla="*/ 175 w 766"/>
                <a:gd name="T71" fmla="*/ 166 h 681"/>
                <a:gd name="T72" fmla="*/ 173 w 766"/>
                <a:gd name="T73" fmla="*/ 168 h 681"/>
                <a:gd name="T74" fmla="*/ 171 w 766"/>
                <a:gd name="T75" fmla="*/ 169 h 681"/>
                <a:gd name="T76" fmla="*/ 170 w 766"/>
                <a:gd name="T77" fmla="*/ 170 h 681"/>
                <a:gd name="T78" fmla="*/ 158 w 766"/>
                <a:gd name="T79" fmla="*/ 160 h 681"/>
                <a:gd name="T80" fmla="*/ 125 w 766"/>
                <a:gd name="T81" fmla="*/ 167 h 681"/>
                <a:gd name="T82" fmla="*/ 108 w 766"/>
                <a:gd name="T83" fmla="*/ 161 h 681"/>
                <a:gd name="T84" fmla="*/ 89 w 766"/>
                <a:gd name="T85" fmla="*/ 158 h 681"/>
                <a:gd name="T86" fmla="*/ 75 w 766"/>
                <a:gd name="T87" fmla="*/ 148 h 681"/>
                <a:gd name="T88" fmla="*/ 57 w 766"/>
                <a:gd name="T89" fmla="*/ 128 h 681"/>
                <a:gd name="T90" fmla="*/ 49 w 766"/>
                <a:gd name="T91" fmla="*/ 101 h 681"/>
                <a:gd name="T92" fmla="*/ 36 w 766"/>
                <a:gd name="T93" fmla="*/ 67 h 681"/>
                <a:gd name="T94" fmla="*/ 21 w 766"/>
                <a:gd name="T95" fmla="*/ 64 h 681"/>
                <a:gd name="T96" fmla="*/ 0 w 766"/>
                <a:gd name="T97" fmla="*/ 55 h 681"/>
                <a:gd name="T98" fmla="*/ 18 w 766"/>
                <a:gd name="T99" fmla="*/ 31 h 681"/>
                <a:gd name="T100" fmla="*/ 30 w 766"/>
                <a:gd name="T101" fmla="*/ 25 h 681"/>
                <a:gd name="T102" fmla="*/ 51 w 766"/>
                <a:gd name="T103" fmla="*/ 19 h 681"/>
                <a:gd name="T104" fmla="*/ 66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85"/>
            <p:cNvSpPr>
              <a:spLocks/>
            </p:cNvSpPr>
            <p:nvPr/>
          </p:nvSpPr>
          <p:spPr bwMode="gray">
            <a:xfrm>
              <a:off x="3848" y="2705"/>
              <a:ext cx="58" cy="77"/>
            </a:xfrm>
            <a:custGeom>
              <a:avLst/>
              <a:gdLst>
                <a:gd name="T0" fmla="*/ 0 w 116"/>
                <a:gd name="T1" fmla="*/ 0 h 156"/>
                <a:gd name="T2" fmla="*/ 1 w 116"/>
                <a:gd name="T3" fmla="*/ 1 h 156"/>
                <a:gd name="T4" fmla="*/ 2 w 116"/>
                <a:gd name="T5" fmla="*/ 4 h 156"/>
                <a:gd name="T6" fmla="*/ 4 w 116"/>
                <a:gd name="T7" fmla="*/ 8 h 156"/>
                <a:gd name="T8" fmla="*/ 5 w 116"/>
                <a:gd name="T9" fmla="*/ 13 h 156"/>
                <a:gd name="T10" fmla="*/ 6 w 116"/>
                <a:gd name="T11" fmla="*/ 16 h 156"/>
                <a:gd name="T12" fmla="*/ 6 w 116"/>
                <a:gd name="T13" fmla="*/ 20 h 156"/>
                <a:gd name="T14" fmla="*/ 8 w 116"/>
                <a:gd name="T15" fmla="*/ 25 h 156"/>
                <a:gd name="T16" fmla="*/ 11 w 116"/>
                <a:gd name="T17" fmla="*/ 30 h 156"/>
                <a:gd name="T18" fmla="*/ 12 w 116"/>
                <a:gd name="T19" fmla="*/ 33 h 156"/>
                <a:gd name="T20" fmla="*/ 13 w 116"/>
                <a:gd name="T21" fmla="*/ 35 h 156"/>
                <a:gd name="T22" fmla="*/ 15 w 116"/>
                <a:gd name="T23" fmla="*/ 36 h 156"/>
                <a:gd name="T24" fmla="*/ 18 w 116"/>
                <a:gd name="T25" fmla="*/ 38 h 156"/>
                <a:gd name="T26" fmla="*/ 21 w 116"/>
                <a:gd name="T27" fmla="*/ 38 h 156"/>
                <a:gd name="T28" fmla="*/ 24 w 116"/>
                <a:gd name="T29" fmla="*/ 38 h 156"/>
                <a:gd name="T30" fmla="*/ 27 w 116"/>
                <a:gd name="T31" fmla="*/ 37 h 156"/>
                <a:gd name="T32" fmla="*/ 29 w 116"/>
                <a:gd name="T33" fmla="*/ 34 h 156"/>
                <a:gd name="T34" fmla="*/ 29 w 116"/>
                <a:gd name="T35" fmla="*/ 30 h 156"/>
                <a:gd name="T36" fmla="*/ 27 w 116"/>
                <a:gd name="T37" fmla="*/ 26 h 156"/>
                <a:gd name="T38" fmla="*/ 24 w 116"/>
                <a:gd name="T39" fmla="*/ 22 h 156"/>
                <a:gd name="T40" fmla="*/ 19 w 116"/>
                <a:gd name="T41" fmla="*/ 19 h 156"/>
                <a:gd name="T42" fmla="*/ 15 w 116"/>
                <a:gd name="T43" fmla="*/ 16 h 156"/>
                <a:gd name="T44" fmla="*/ 11 w 116"/>
                <a:gd name="T45" fmla="*/ 13 h 156"/>
                <a:gd name="T46" fmla="*/ 10 w 116"/>
                <a:gd name="T47" fmla="*/ 11 h 156"/>
                <a:gd name="T48" fmla="*/ 8 w 116"/>
                <a:gd name="T49" fmla="*/ 8 h 156"/>
                <a:gd name="T50" fmla="*/ 6 w 116"/>
                <a:gd name="T51" fmla="*/ 5 h 156"/>
                <a:gd name="T52" fmla="*/ 3 w 116"/>
                <a:gd name="T53" fmla="*/ 3 h 156"/>
                <a:gd name="T54" fmla="*/ 1 w 116"/>
                <a:gd name="T55" fmla="*/ 1 h 156"/>
                <a:gd name="T56" fmla="*/ 0 w 116"/>
                <a:gd name="T57" fmla="*/ 0 h 1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6"/>
                <a:gd name="T88" fmla="*/ 0 h 156"/>
                <a:gd name="T89" fmla="*/ 116 w 116"/>
                <a:gd name="T90" fmla="*/ 156 h 15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6" h="156">
                  <a:moveTo>
                    <a:pt x="0" y="0"/>
                  </a:moveTo>
                  <a:lnTo>
                    <a:pt x="2" y="6"/>
                  </a:lnTo>
                  <a:lnTo>
                    <a:pt x="8" y="18"/>
                  </a:lnTo>
                  <a:lnTo>
                    <a:pt x="13" y="34"/>
                  </a:lnTo>
                  <a:lnTo>
                    <a:pt x="19" y="52"/>
                  </a:lnTo>
                  <a:lnTo>
                    <a:pt x="21" y="65"/>
                  </a:lnTo>
                  <a:lnTo>
                    <a:pt x="23" y="83"/>
                  </a:lnTo>
                  <a:lnTo>
                    <a:pt x="31" y="103"/>
                  </a:lnTo>
                  <a:lnTo>
                    <a:pt x="41" y="121"/>
                  </a:lnTo>
                  <a:lnTo>
                    <a:pt x="47" y="136"/>
                  </a:lnTo>
                  <a:lnTo>
                    <a:pt x="49" y="142"/>
                  </a:lnTo>
                  <a:lnTo>
                    <a:pt x="59" y="148"/>
                  </a:lnTo>
                  <a:lnTo>
                    <a:pt x="69" y="154"/>
                  </a:lnTo>
                  <a:lnTo>
                    <a:pt x="82" y="156"/>
                  </a:lnTo>
                  <a:lnTo>
                    <a:pt x="94" y="156"/>
                  </a:lnTo>
                  <a:lnTo>
                    <a:pt x="106" y="150"/>
                  </a:lnTo>
                  <a:lnTo>
                    <a:pt x="114" y="138"/>
                  </a:lnTo>
                  <a:lnTo>
                    <a:pt x="116" y="123"/>
                  </a:lnTo>
                  <a:lnTo>
                    <a:pt x="108" y="107"/>
                  </a:lnTo>
                  <a:lnTo>
                    <a:pt x="94" y="91"/>
                  </a:lnTo>
                  <a:lnTo>
                    <a:pt x="76" y="77"/>
                  </a:lnTo>
                  <a:lnTo>
                    <a:pt x="59" y="65"/>
                  </a:lnTo>
                  <a:lnTo>
                    <a:pt x="43" y="54"/>
                  </a:lnTo>
                  <a:lnTo>
                    <a:pt x="37" y="46"/>
                  </a:lnTo>
                  <a:lnTo>
                    <a:pt x="31" y="34"/>
                  </a:lnTo>
                  <a:lnTo>
                    <a:pt x="21" y="22"/>
                  </a:lnTo>
                  <a:lnTo>
                    <a:pt x="12" y="12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86"/>
            <p:cNvSpPr>
              <a:spLocks/>
            </p:cNvSpPr>
            <p:nvPr/>
          </p:nvSpPr>
          <p:spPr bwMode="gray">
            <a:xfrm>
              <a:off x="3848" y="2705"/>
              <a:ext cx="58" cy="77"/>
            </a:xfrm>
            <a:custGeom>
              <a:avLst/>
              <a:gdLst>
                <a:gd name="T0" fmla="*/ 0 w 116"/>
                <a:gd name="T1" fmla="*/ 0 h 156"/>
                <a:gd name="T2" fmla="*/ 1 w 116"/>
                <a:gd name="T3" fmla="*/ 1 h 156"/>
                <a:gd name="T4" fmla="*/ 2 w 116"/>
                <a:gd name="T5" fmla="*/ 4 h 156"/>
                <a:gd name="T6" fmla="*/ 4 w 116"/>
                <a:gd name="T7" fmla="*/ 8 h 156"/>
                <a:gd name="T8" fmla="*/ 5 w 116"/>
                <a:gd name="T9" fmla="*/ 13 h 156"/>
                <a:gd name="T10" fmla="*/ 6 w 116"/>
                <a:gd name="T11" fmla="*/ 16 h 156"/>
                <a:gd name="T12" fmla="*/ 6 w 116"/>
                <a:gd name="T13" fmla="*/ 20 h 156"/>
                <a:gd name="T14" fmla="*/ 8 w 116"/>
                <a:gd name="T15" fmla="*/ 25 h 156"/>
                <a:gd name="T16" fmla="*/ 11 w 116"/>
                <a:gd name="T17" fmla="*/ 30 h 156"/>
                <a:gd name="T18" fmla="*/ 12 w 116"/>
                <a:gd name="T19" fmla="*/ 33 h 156"/>
                <a:gd name="T20" fmla="*/ 13 w 116"/>
                <a:gd name="T21" fmla="*/ 35 h 156"/>
                <a:gd name="T22" fmla="*/ 15 w 116"/>
                <a:gd name="T23" fmla="*/ 36 h 156"/>
                <a:gd name="T24" fmla="*/ 18 w 116"/>
                <a:gd name="T25" fmla="*/ 38 h 156"/>
                <a:gd name="T26" fmla="*/ 21 w 116"/>
                <a:gd name="T27" fmla="*/ 38 h 156"/>
                <a:gd name="T28" fmla="*/ 24 w 116"/>
                <a:gd name="T29" fmla="*/ 38 h 156"/>
                <a:gd name="T30" fmla="*/ 27 w 116"/>
                <a:gd name="T31" fmla="*/ 37 h 156"/>
                <a:gd name="T32" fmla="*/ 29 w 116"/>
                <a:gd name="T33" fmla="*/ 34 h 156"/>
                <a:gd name="T34" fmla="*/ 29 w 116"/>
                <a:gd name="T35" fmla="*/ 30 h 156"/>
                <a:gd name="T36" fmla="*/ 27 w 116"/>
                <a:gd name="T37" fmla="*/ 26 h 156"/>
                <a:gd name="T38" fmla="*/ 24 w 116"/>
                <a:gd name="T39" fmla="*/ 22 h 156"/>
                <a:gd name="T40" fmla="*/ 19 w 116"/>
                <a:gd name="T41" fmla="*/ 19 h 156"/>
                <a:gd name="T42" fmla="*/ 15 w 116"/>
                <a:gd name="T43" fmla="*/ 16 h 156"/>
                <a:gd name="T44" fmla="*/ 11 w 116"/>
                <a:gd name="T45" fmla="*/ 13 h 156"/>
                <a:gd name="T46" fmla="*/ 10 w 116"/>
                <a:gd name="T47" fmla="*/ 11 h 156"/>
                <a:gd name="T48" fmla="*/ 8 w 116"/>
                <a:gd name="T49" fmla="*/ 8 h 156"/>
                <a:gd name="T50" fmla="*/ 6 w 116"/>
                <a:gd name="T51" fmla="*/ 5 h 156"/>
                <a:gd name="T52" fmla="*/ 3 w 116"/>
                <a:gd name="T53" fmla="*/ 3 h 156"/>
                <a:gd name="T54" fmla="*/ 1 w 116"/>
                <a:gd name="T55" fmla="*/ 1 h 156"/>
                <a:gd name="T56" fmla="*/ 0 w 116"/>
                <a:gd name="T57" fmla="*/ 0 h 1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6"/>
                <a:gd name="T88" fmla="*/ 0 h 156"/>
                <a:gd name="T89" fmla="*/ 116 w 116"/>
                <a:gd name="T90" fmla="*/ 156 h 15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6" h="156">
                  <a:moveTo>
                    <a:pt x="0" y="0"/>
                  </a:moveTo>
                  <a:lnTo>
                    <a:pt x="2" y="6"/>
                  </a:lnTo>
                  <a:lnTo>
                    <a:pt x="8" y="18"/>
                  </a:lnTo>
                  <a:lnTo>
                    <a:pt x="13" y="34"/>
                  </a:lnTo>
                  <a:lnTo>
                    <a:pt x="19" y="52"/>
                  </a:lnTo>
                  <a:lnTo>
                    <a:pt x="21" y="65"/>
                  </a:lnTo>
                  <a:lnTo>
                    <a:pt x="23" y="83"/>
                  </a:lnTo>
                  <a:lnTo>
                    <a:pt x="31" y="103"/>
                  </a:lnTo>
                  <a:lnTo>
                    <a:pt x="41" y="121"/>
                  </a:lnTo>
                  <a:lnTo>
                    <a:pt x="47" y="136"/>
                  </a:lnTo>
                  <a:lnTo>
                    <a:pt x="49" y="142"/>
                  </a:lnTo>
                  <a:lnTo>
                    <a:pt x="59" y="148"/>
                  </a:lnTo>
                  <a:lnTo>
                    <a:pt x="69" y="154"/>
                  </a:lnTo>
                  <a:lnTo>
                    <a:pt x="82" y="156"/>
                  </a:lnTo>
                  <a:lnTo>
                    <a:pt x="94" y="156"/>
                  </a:lnTo>
                  <a:lnTo>
                    <a:pt x="106" y="150"/>
                  </a:lnTo>
                  <a:lnTo>
                    <a:pt x="114" y="138"/>
                  </a:lnTo>
                  <a:lnTo>
                    <a:pt x="116" y="123"/>
                  </a:lnTo>
                  <a:lnTo>
                    <a:pt x="108" y="107"/>
                  </a:lnTo>
                  <a:lnTo>
                    <a:pt x="94" y="91"/>
                  </a:lnTo>
                  <a:lnTo>
                    <a:pt x="76" y="77"/>
                  </a:lnTo>
                  <a:lnTo>
                    <a:pt x="59" y="65"/>
                  </a:lnTo>
                  <a:lnTo>
                    <a:pt x="43" y="54"/>
                  </a:lnTo>
                  <a:lnTo>
                    <a:pt x="37" y="46"/>
                  </a:lnTo>
                  <a:lnTo>
                    <a:pt x="31" y="34"/>
                  </a:lnTo>
                  <a:lnTo>
                    <a:pt x="21" y="22"/>
                  </a:lnTo>
                  <a:lnTo>
                    <a:pt x="12" y="12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87"/>
            <p:cNvSpPr>
              <a:spLocks/>
            </p:cNvSpPr>
            <p:nvPr/>
          </p:nvSpPr>
          <p:spPr bwMode="gray">
            <a:xfrm>
              <a:off x="3714" y="2597"/>
              <a:ext cx="37" cy="32"/>
            </a:xfrm>
            <a:custGeom>
              <a:avLst/>
              <a:gdLst>
                <a:gd name="T0" fmla="*/ 0 w 75"/>
                <a:gd name="T1" fmla="*/ 12 h 63"/>
                <a:gd name="T2" fmla="*/ 8 w 75"/>
                <a:gd name="T3" fmla="*/ 0 h 63"/>
                <a:gd name="T4" fmla="*/ 18 w 75"/>
                <a:gd name="T5" fmla="*/ 4 h 63"/>
                <a:gd name="T6" fmla="*/ 18 w 75"/>
                <a:gd name="T7" fmla="*/ 13 h 63"/>
                <a:gd name="T8" fmla="*/ 8 w 75"/>
                <a:gd name="T9" fmla="*/ 16 h 63"/>
                <a:gd name="T10" fmla="*/ 0 w 75"/>
                <a:gd name="T11" fmla="*/ 12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63"/>
                <a:gd name="T20" fmla="*/ 75 w 75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63">
                  <a:moveTo>
                    <a:pt x="0" y="45"/>
                  </a:moveTo>
                  <a:lnTo>
                    <a:pt x="33" y="0"/>
                  </a:lnTo>
                  <a:lnTo>
                    <a:pt x="73" y="14"/>
                  </a:lnTo>
                  <a:lnTo>
                    <a:pt x="75" y="49"/>
                  </a:lnTo>
                  <a:lnTo>
                    <a:pt x="32" y="63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88"/>
            <p:cNvSpPr>
              <a:spLocks/>
            </p:cNvSpPr>
            <p:nvPr/>
          </p:nvSpPr>
          <p:spPr bwMode="gray">
            <a:xfrm>
              <a:off x="3714" y="2597"/>
              <a:ext cx="37" cy="32"/>
            </a:xfrm>
            <a:custGeom>
              <a:avLst/>
              <a:gdLst>
                <a:gd name="T0" fmla="*/ 0 w 75"/>
                <a:gd name="T1" fmla="*/ 12 h 63"/>
                <a:gd name="T2" fmla="*/ 8 w 75"/>
                <a:gd name="T3" fmla="*/ 0 h 63"/>
                <a:gd name="T4" fmla="*/ 18 w 75"/>
                <a:gd name="T5" fmla="*/ 4 h 63"/>
                <a:gd name="T6" fmla="*/ 18 w 75"/>
                <a:gd name="T7" fmla="*/ 13 h 63"/>
                <a:gd name="T8" fmla="*/ 8 w 75"/>
                <a:gd name="T9" fmla="*/ 16 h 63"/>
                <a:gd name="T10" fmla="*/ 0 w 75"/>
                <a:gd name="T11" fmla="*/ 12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63"/>
                <a:gd name="T20" fmla="*/ 75 w 75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63">
                  <a:moveTo>
                    <a:pt x="0" y="45"/>
                  </a:moveTo>
                  <a:lnTo>
                    <a:pt x="33" y="0"/>
                  </a:lnTo>
                  <a:lnTo>
                    <a:pt x="73" y="14"/>
                  </a:lnTo>
                  <a:lnTo>
                    <a:pt x="75" y="49"/>
                  </a:lnTo>
                  <a:lnTo>
                    <a:pt x="32" y="63"/>
                  </a:lnTo>
                  <a:lnTo>
                    <a:pt x="0" y="45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89"/>
            <p:cNvSpPr>
              <a:spLocks/>
            </p:cNvSpPr>
            <p:nvPr/>
          </p:nvSpPr>
          <p:spPr bwMode="gray">
            <a:xfrm>
              <a:off x="3768" y="2614"/>
              <a:ext cx="37" cy="52"/>
            </a:xfrm>
            <a:custGeom>
              <a:avLst/>
              <a:gdLst>
                <a:gd name="T0" fmla="*/ 0 w 73"/>
                <a:gd name="T1" fmla="*/ 10 h 105"/>
                <a:gd name="T2" fmla="*/ 9 w 73"/>
                <a:gd name="T3" fmla="*/ 0 h 105"/>
                <a:gd name="T4" fmla="*/ 16 w 73"/>
                <a:gd name="T5" fmla="*/ 12 h 105"/>
                <a:gd name="T6" fmla="*/ 19 w 73"/>
                <a:gd name="T7" fmla="*/ 26 h 105"/>
                <a:gd name="T8" fmla="*/ 9 w 73"/>
                <a:gd name="T9" fmla="*/ 19 h 105"/>
                <a:gd name="T10" fmla="*/ 0 w 73"/>
                <a:gd name="T11" fmla="*/ 1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105"/>
                <a:gd name="T20" fmla="*/ 73 w 73"/>
                <a:gd name="T21" fmla="*/ 105 h 1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105">
                  <a:moveTo>
                    <a:pt x="0" y="40"/>
                  </a:moveTo>
                  <a:lnTo>
                    <a:pt x="34" y="0"/>
                  </a:lnTo>
                  <a:lnTo>
                    <a:pt x="63" y="48"/>
                  </a:lnTo>
                  <a:lnTo>
                    <a:pt x="73" y="105"/>
                  </a:lnTo>
                  <a:lnTo>
                    <a:pt x="34" y="77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90"/>
            <p:cNvSpPr>
              <a:spLocks/>
            </p:cNvSpPr>
            <p:nvPr/>
          </p:nvSpPr>
          <p:spPr bwMode="gray">
            <a:xfrm>
              <a:off x="3768" y="2614"/>
              <a:ext cx="37" cy="52"/>
            </a:xfrm>
            <a:custGeom>
              <a:avLst/>
              <a:gdLst>
                <a:gd name="T0" fmla="*/ 0 w 73"/>
                <a:gd name="T1" fmla="*/ 10 h 105"/>
                <a:gd name="T2" fmla="*/ 9 w 73"/>
                <a:gd name="T3" fmla="*/ 0 h 105"/>
                <a:gd name="T4" fmla="*/ 16 w 73"/>
                <a:gd name="T5" fmla="*/ 12 h 105"/>
                <a:gd name="T6" fmla="*/ 19 w 73"/>
                <a:gd name="T7" fmla="*/ 26 h 105"/>
                <a:gd name="T8" fmla="*/ 9 w 73"/>
                <a:gd name="T9" fmla="*/ 19 h 105"/>
                <a:gd name="T10" fmla="*/ 0 w 73"/>
                <a:gd name="T11" fmla="*/ 1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105"/>
                <a:gd name="T20" fmla="*/ 73 w 73"/>
                <a:gd name="T21" fmla="*/ 105 h 1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105">
                  <a:moveTo>
                    <a:pt x="0" y="40"/>
                  </a:moveTo>
                  <a:lnTo>
                    <a:pt x="34" y="0"/>
                  </a:lnTo>
                  <a:lnTo>
                    <a:pt x="63" y="48"/>
                  </a:lnTo>
                  <a:lnTo>
                    <a:pt x="73" y="105"/>
                  </a:lnTo>
                  <a:lnTo>
                    <a:pt x="34" y="77"/>
                  </a:lnTo>
                  <a:lnTo>
                    <a:pt x="0" y="40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91"/>
            <p:cNvSpPr>
              <a:spLocks/>
            </p:cNvSpPr>
            <p:nvPr/>
          </p:nvSpPr>
          <p:spPr bwMode="gray">
            <a:xfrm>
              <a:off x="3451" y="2207"/>
              <a:ext cx="493" cy="331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92"/>
            <p:cNvSpPr>
              <a:spLocks/>
            </p:cNvSpPr>
            <p:nvPr/>
          </p:nvSpPr>
          <p:spPr bwMode="gray">
            <a:xfrm>
              <a:off x="3451" y="2207"/>
              <a:ext cx="493" cy="331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93"/>
            <p:cNvSpPr>
              <a:spLocks/>
            </p:cNvSpPr>
            <p:nvPr/>
          </p:nvSpPr>
          <p:spPr bwMode="gray">
            <a:xfrm>
              <a:off x="3322" y="1838"/>
              <a:ext cx="400" cy="580"/>
            </a:xfrm>
            <a:custGeom>
              <a:avLst/>
              <a:gdLst>
                <a:gd name="T0" fmla="*/ 199 w 799"/>
                <a:gd name="T1" fmla="*/ 103 h 1161"/>
                <a:gd name="T2" fmla="*/ 194 w 799"/>
                <a:gd name="T3" fmla="*/ 108 h 1161"/>
                <a:gd name="T4" fmla="*/ 187 w 799"/>
                <a:gd name="T5" fmla="*/ 114 h 1161"/>
                <a:gd name="T6" fmla="*/ 185 w 799"/>
                <a:gd name="T7" fmla="*/ 121 h 1161"/>
                <a:gd name="T8" fmla="*/ 185 w 799"/>
                <a:gd name="T9" fmla="*/ 129 h 1161"/>
                <a:gd name="T10" fmla="*/ 182 w 799"/>
                <a:gd name="T11" fmla="*/ 137 h 1161"/>
                <a:gd name="T12" fmla="*/ 171 w 799"/>
                <a:gd name="T13" fmla="*/ 142 h 1161"/>
                <a:gd name="T14" fmla="*/ 162 w 799"/>
                <a:gd name="T15" fmla="*/ 146 h 1161"/>
                <a:gd name="T16" fmla="*/ 156 w 799"/>
                <a:gd name="T17" fmla="*/ 146 h 1161"/>
                <a:gd name="T18" fmla="*/ 149 w 799"/>
                <a:gd name="T19" fmla="*/ 145 h 1161"/>
                <a:gd name="T20" fmla="*/ 145 w 799"/>
                <a:gd name="T21" fmla="*/ 144 h 1161"/>
                <a:gd name="T22" fmla="*/ 140 w 799"/>
                <a:gd name="T23" fmla="*/ 169 h 1161"/>
                <a:gd name="T24" fmla="*/ 145 w 799"/>
                <a:gd name="T25" fmla="*/ 184 h 1161"/>
                <a:gd name="T26" fmla="*/ 115 w 799"/>
                <a:gd name="T27" fmla="*/ 206 h 1161"/>
                <a:gd name="T28" fmla="*/ 92 w 799"/>
                <a:gd name="T29" fmla="*/ 229 h 1161"/>
                <a:gd name="T30" fmla="*/ 73 w 799"/>
                <a:gd name="T31" fmla="*/ 262 h 1161"/>
                <a:gd name="T32" fmla="*/ 79 w 799"/>
                <a:gd name="T33" fmla="*/ 283 h 1161"/>
                <a:gd name="T34" fmla="*/ 61 w 799"/>
                <a:gd name="T35" fmla="*/ 290 h 1161"/>
                <a:gd name="T36" fmla="*/ 20 w 799"/>
                <a:gd name="T37" fmla="*/ 284 h 1161"/>
                <a:gd name="T38" fmla="*/ 12 w 799"/>
                <a:gd name="T39" fmla="*/ 265 h 1161"/>
                <a:gd name="T40" fmla="*/ 17 w 799"/>
                <a:gd name="T41" fmla="*/ 247 h 1161"/>
                <a:gd name="T42" fmla="*/ 21 w 799"/>
                <a:gd name="T43" fmla="*/ 214 h 1161"/>
                <a:gd name="T44" fmla="*/ 3 w 799"/>
                <a:gd name="T45" fmla="*/ 187 h 1161"/>
                <a:gd name="T46" fmla="*/ 12 w 799"/>
                <a:gd name="T47" fmla="*/ 169 h 1161"/>
                <a:gd name="T48" fmla="*/ 29 w 799"/>
                <a:gd name="T49" fmla="*/ 148 h 1161"/>
                <a:gd name="T50" fmla="*/ 13 w 799"/>
                <a:gd name="T51" fmla="*/ 132 h 1161"/>
                <a:gd name="T52" fmla="*/ 24 w 799"/>
                <a:gd name="T53" fmla="*/ 116 h 1161"/>
                <a:gd name="T54" fmla="*/ 0 w 799"/>
                <a:gd name="T55" fmla="*/ 84 h 1161"/>
                <a:gd name="T56" fmla="*/ 1 w 799"/>
                <a:gd name="T57" fmla="*/ 68 h 1161"/>
                <a:gd name="T58" fmla="*/ 11 w 799"/>
                <a:gd name="T59" fmla="*/ 45 h 1161"/>
                <a:gd name="T60" fmla="*/ 29 w 799"/>
                <a:gd name="T61" fmla="*/ 36 h 1161"/>
                <a:gd name="T62" fmla="*/ 45 w 799"/>
                <a:gd name="T63" fmla="*/ 55 h 1161"/>
                <a:gd name="T64" fmla="*/ 68 w 799"/>
                <a:gd name="T65" fmla="*/ 41 h 1161"/>
                <a:gd name="T66" fmla="*/ 81 w 799"/>
                <a:gd name="T67" fmla="*/ 35 h 1161"/>
                <a:gd name="T68" fmla="*/ 88 w 799"/>
                <a:gd name="T69" fmla="*/ 14 h 1161"/>
                <a:gd name="T70" fmla="*/ 105 w 799"/>
                <a:gd name="T71" fmla="*/ 8 h 1161"/>
                <a:gd name="T72" fmla="*/ 116 w 799"/>
                <a:gd name="T73" fmla="*/ 4 h 1161"/>
                <a:gd name="T74" fmla="*/ 124 w 799"/>
                <a:gd name="T75" fmla="*/ 16 h 1161"/>
                <a:gd name="T76" fmla="*/ 128 w 799"/>
                <a:gd name="T77" fmla="*/ 21 h 1161"/>
                <a:gd name="T78" fmla="*/ 131 w 799"/>
                <a:gd name="T79" fmla="*/ 26 h 1161"/>
                <a:gd name="T80" fmla="*/ 132 w 799"/>
                <a:gd name="T81" fmla="*/ 28 h 1161"/>
                <a:gd name="T82" fmla="*/ 133 w 799"/>
                <a:gd name="T83" fmla="*/ 34 h 1161"/>
                <a:gd name="T84" fmla="*/ 135 w 799"/>
                <a:gd name="T85" fmla="*/ 40 h 1161"/>
                <a:gd name="T86" fmla="*/ 147 w 799"/>
                <a:gd name="T87" fmla="*/ 52 h 1161"/>
                <a:gd name="T88" fmla="*/ 166 w 799"/>
                <a:gd name="T89" fmla="*/ 58 h 1161"/>
                <a:gd name="T90" fmla="*/ 174 w 799"/>
                <a:gd name="T91" fmla="*/ 77 h 1161"/>
                <a:gd name="T92" fmla="*/ 194 w 799"/>
                <a:gd name="T93" fmla="*/ 97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94"/>
            <p:cNvSpPr>
              <a:spLocks/>
            </p:cNvSpPr>
            <p:nvPr/>
          </p:nvSpPr>
          <p:spPr bwMode="gray">
            <a:xfrm>
              <a:off x="3322" y="1838"/>
              <a:ext cx="400" cy="580"/>
            </a:xfrm>
            <a:custGeom>
              <a:avLst/>
              <a:gdLst>
                <a:gd name="T0" fmla="*/ 199 w 799"/>
                <a:gd name="T1" fmla="*/ 103 h 1161"/>
                <a:gd name="T2" fmla="*/ 194 w 799"/>
                <a:gd name="T3" fmla="*/ 108 h 1161"/>
                <a:gd name="T4" fmla="*/ 187 w 799"/>
                <a:gd name="T5" fmla="*/ 114 h 1161"/>
                <a:gd name="T6" fmla="*/ 185 w 799"/>
                <a:gd name="T7" fmla="*/ 121 h 1161"/>
                <a:gd name="T8" fmla="*/ 185 w 799"/>
                <a:gd name="T9" fmla="*/ 129 h 1161"/>
                <a:gd name="T10" fmla="*/ 182 w 799"/>
                <a:gd name="T11" fmla="*/ 137 h 1161"/>
                <a:gd name="T12" fmla="*/ 171 w 799"/>
                <a:gd name="T13" fmla="*/ 142 h 1161"/>
                <a:gd name="T14" fmla="*/ 162 w 799"/>
                <a:gd name="T15" fmla="*/ 146 h 1161"/>
                <a:gd name="T16" fmla="*/ 156 w 799"/>
                <a:gd name="T17" fmla="*/ 146 h 1161"/>
                <a:gd name="T18" fmla="*/ 149 w 799"/>
                <a:gd name="T19" fmla="*/ 145 h 1161"/>
                <a:gd name="T20" fmla="*/ 145 w 799"/>
                <a:gd name="T21" fmla="*/ 144 h 1161"/>
                <a:gd name="T22" fmla="*/ 140 w 799"/>
                <a:gd name="T23" fmla="*/ 169 h 1161"/>
                <a:gd name="T24" fmla="*/ 145 w 799"/>
                <a:gd name="T25" fmla="*/ 184 h 1161"/>
                <a:gd name="T26" fmla="*/ 115 w 799"/>
                <a:gd name="T27" fmla="*/ 206 h 1161"/>
                <a:gd name="T28" fmla="*/ 92 w 799"/>
                <a:gd name="T29" fmla="*/ 229 h 1161"/>
                <a:gd name="T30" fmla="*/ 73 w 799"/>
                <a:gd name="T31" fmla="*/ 262 h 1161"/>
                <a:gd name="T32" fmla="*/ 79 w 799"/>
                <a:gd name="T33" fmla="*/ 283 h 1161"/>
                <a:gd name="T34" fmla="*/ 61 w 799"/>
                <a:gd name="T35" fmla="*/ 290 h 1161"/>
                <a:gd name="T36" fmla="*/ 20 w 799"/>
                <a:gd name="T37" fmla="*/ 284 h 1161"/>
                <a:gd name="T38" fmla="*/ 12 w 799"/>
                <a:gd name="T39" fmla="*/ 265 h 1161"/>
                <a:gd name="T40" fmla="*/ 17 w 799"/>
                <a:gd name="T41" fmla="*/ 247 h 1161"/>
                <a:gd name="T42" fmla="*/ 21 w 799"/>
                <a:gd name="T43" fmla="*/ 214 h 1161"/>
                <a:gd name="T44" fmla="*/ 3 w 799"/>
                <a:gd name="T45" fmla="*/ 187 h 1161"/>
                <a:gd name="T46" fmla="*/ 12 w 799"/>
                <a:gd name="T47" fmla="*/ 169 h 1161"/>
                <a:gd name="T48" fmla="*/ 29 w 799"/>
                <a:gd name="T49" fmla="*/ 148 h 1161"/>
                <a:gd name="T50" fmla="*/ 13 w 799"/>
                <a:gd name="T51" fmla="*/ 132 h 1161"/>
                <a:gd name="T52" fmla="*/ 24 w 799"/>
                <a:gd name="T53" fmla="*/ 116 h 1161"/>
                <a:gd name="T54" fmla="*/ 0 w 799"/>
                <a:gd name="T55" fmla="*/ 84 h 1161"/>
                <a:gd name="T56" fmla="*/ 1 w 799"/>
                <a:gd name="T57" fmla="*/ 68 h 1161"/>
                <a:gd name="T58" fmla="*/ 11 w 799"/>
                <a:gd name="T59" fmla="*/ 45 h 1161"/>
                <a:gd name="T60" fmla="*/ 29 w 799"/>
                <a:gd name="T61" fmla="*/ 36 h 1161"/>
                <a:gd name="T62" fmla="*/ 45 w 799"/>
                <a:gd name="T63" fmla="*/ 55 h 1161"/>
                <a:gd name="T64" fmla="*/ 68 w 799"/>
                <a:gd name="T65" fmla="*/ 41 h 1161"/>
                <a:gd name="T66" fmla="*/ 81 w 799"/>
                <a:gd name="T67" fmla="*/ 35 h 1161"/>
                <a:gd name="T68" fmla="*/ 88 w 799"/>
                <a:gd name="T69" fmla="*/ 14 h 1161"/>
                <a:gd name="T70" fmla="*/ 105 w 799"/>
                <a:gd name="T71" fmla="*/ 8 h 1161"/>
                <a:gd name="T72" fmla="*/ 116 w 799"/>
                <a:gd name="T73" fmla="*/ 4 h 1161"/>
                <a:gd name="T74" fmla="*/ 124 w 799"/>
                <a:gd name="T75" fmla="*/ 16 h 1161"/>
                <a:gd name="T76" fmla="*/ 128 w 799"/>
                <a:gd name="T77" fmla="*/ 21 h 1161"/>
                <a:gd name="T78" fmla="*/ 131 w 799"/>
                <a:gd name="T79" fmla="*/ 26 h 1161"/>
                <a:gd name="T80" fmla="*/ 132 w 799"/>
                <a:gd name="T81" fmla="*/ 28 h 1161"/>
                <a:gd name="T82" fmla="*/ 133 w 799"/>
                <a:gd name="T83" fmla="*/ 34 h 1161"/>
                <a:gd name="T84" fmla="*/ 135 w 799"/>
                <a:gd name="T85" fmla="*/ 40 h 1161"/>
                <a:gd name="T86" fmla="*/ 147 w 799"/>
                <a:gd name="T87" fmla="*/ 52 h 1161"/>
                <a:gd name="T88" fmla="*/ 166 w 799"/>
                <a:gd name="T89" fmla="*/ 58 h 1161"/>
                <a:gd name="T90" fmla="*/ 174 w 799"/>
                <a:gd name="T91" fmla="*/ 77 h 1161"/>
                <a:gd name="T92" fmla="*/ 194 w 799"/>
                <a:gd name="T93" fmla="*/ 97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95"/>
            <p:cNvSpPr>
              <a:spLocks/>
            </p:cNvSpPr>
            <p:nvPr/>
          </p:nvSpPr>
          <p:spPr bwMode="gray">
            <a:xfrm>
              <a:off x="3440" y="1985"/>
              <a:ext cx="121" cy="140"/>
            </a:xfrm>
            <a:custGeom>
              <a:avLst/>
              <a:gdLst>
                <a:gd name="T0" fmla="*/ 44 w 242"/>
                <a:gd name="T1" fmla="*/ 62 h 279"/>
                <a:gd name="T2" fmla="*/ 35 w 242"/>
                <a:gd name="T3" fmla="*/ 63 h 279"/>
                <a:gd name="T4" fmla="*/ 29 w 242"/>
                <a:gd name="T5" fmla="*/ 70 h 279"/>
                <a:gd name="T6" fmla="*/ 11 w 242"/>
                <a:gd name="T7" fmla="*/ 69 h 279"/>
                <a:gd name="T8" fmla="*/ 1 w 242"/>
                <a:gd name="T9" fmla="*/ 63 h 279"/>
                <a:gd name="T10" fmla="*/ 0 w 242"/>
                <a:gd name="T11" fmla="*/ 45 h 279"/>
                <a:gd name="T12" fmla="*/ 6 w 242"/>
                <a:gd name="T13" fmla="*/ 40 h 279"/>
                <a:gd name="T14" fmla="*/ 11 w 242"/>
                <a:gd name="T15" fmla="*/ 30 h 279"/>
                <a:gd name="T16" fmla="*/ 5 w 242"/>
                <a:gd name="T17" fmla="*/ 27 h 279"/>
                <a:gd name="T18" fmla="*/ 7 w 242"/>
                <a:gd name="T19" fmla="*/ 22 h 279"/>
                <a:gd name="T20" fmla="*/ 14 w 242"/>
                <a:gd name="T21" fmla="*/ 20 h 279"/>
                <a:gd name="T22" fmla="*/ 21 w 242"/>
                <a:gd name="T23" fmla="*/ 10 h 279"/>
                <a:gd name="T24" fmla="*/ 27 w 242"/>
                <a:gd name="T25" fmla="*/ 3 h 279"/>
                <a:gd name="T26" fmla="*/ 33 w 242"/>
                <a:gd name="T27" fmla="*/ 0 h 279"/>
                <a:gd name="T28" fmla="*/ 44 w 242"/>
                <a:gd name="T29" fmla="*/ 13 h 279"/>
                <a:gd name="T30" fmla="*/ 54 w 242"/>
                <a:gd name="T31" fmla="*/ 13 h 279"/>
                <a:gd name="T32" fmla="*/ 58 w 242"/>
                <a:gd name="T33" fmla="*/ 25 h 279"/>
                <a:gd name="T34" fmla="*/ 61 w 242"/>
                <a:gd name="T35" fmla="*/ 35 h 279"/>
                <a:gd name="T36" fmla="*/ 54 w 242"/>
                <a:gd name="T37" fmla="*/ 41 h 279"/>
                <a:gd name="T38" fmla="*/ 54 w 242"/>
                <a:gd name="T39" fmla="*/ 54 h 279"/>
                <a:gd name="T40" fmla="*/ 44 w 242"/>
                <a:gd name="T41" fmla="*/ 62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96"/>
            <p:cNvSpPr>
              <a:spLocks/>
            </p:cNvSpPr>
            <p:nvPr/>
          </p:nvSpPr>
          <p:spPr bwMode="gray">
            <a:xfrm>
              <a:off x="3440" y="1985"/>
              <a:ext cx="121" cy="140"/>
            </a:xfrm>
            <a:custGeom>
              <a:avLst/>
              <a:gdLst>
                <a:gd name="T0" fmla="*/ 44 w 242"/>
                <a:gd name="T1" fmla="*/ 62 h 279"/>
                <a:gd name="T2" fmla="*/ 35 w 242"/>
                <a:gd name="T3" fmla="*/ 63 h 279"/>
                <a:gd name="T4" fmla="*/ 29 w 242"/>
                <a:gd name="T5" fmla="*/ 70 h 279"/>
                <a:gd name="T6" fmla="*/ 11 w 242"/>
                <a:gd name="T7" fmla="*/ 69 h 279"/>
                <a:gd name="T8" fmla="*/ 1 w 242"/>
                <a:gd name="T9" fmla="*/ 63 h 279"/>
                <a:gd name="T10" fmla="*/ 0 w 242"/>
                <a:gd name="T11" fmla="*/ 45 h 279"/>
                <a:gd name="T12" fmla="*/ 6 w 242"/>
                <a:gd name="T13" fmla="*/ 40 h 279"/>
                <a:gd name="T14" fmla="*/ 11 w 242"/>
                <a:gd name="T15" fmla="*/ 30 h 279"/>
                <a:gd name="T16" fmla="*/ 5 w 242"/>
                <a:gd name="T17" fmla="*/ 27 h 279"/>
                <a:gd name="T18" fmla="*/ 7 w 242"/>
                <a:gd name="T19" fmla="*/ 22 h 279"/>
                <a:gd name="T20" fmla="*/ 14 w 242"/>
                <a:gd name="T21" fmla="*/ 20 h 279"/>
                <a:gd name="T22" fmla="*/ 21 w 242"/>
                <a:gd name="T23" fmla="*/ 10 h 279"/>
                <a:gd name="T24" fmla="*/ 27 w 242"/>
                <a:gd name="T25" fmla="*/ 3 h 279"/>
                <a:gd name="T26" fmla="*/ 33 w 242"/>
                <a:gd name="T27" fmla="*/ 0 h 279"/>
                <a:gd name="T28" fmla="*/ 44 w 242"/>
                <a:gd name="T29" fmla="*/ 13 h 279"/>
                <a:gd name="T30" fmla="*/ 54 w 242"/>
                <a:gd name="T31" fmla="*/ 13 h 279"/>
                <a:gd name="T32" fmla="*/ 58 w 242"/>
                <a:gd name="T33" fmla="*/ 25 h 279"/>
                <a:gd name="T34" fmla="*/ 61 w 242"/>
                <a:gd name="T35" fmla="*/ 35 h 279"/>
                <a:gd name="T36" fmla="*/ 54 w 242"/>
                <a:gd name="T37" fmla="*/ 41 h 279"/>
                <a:gd name="T38" fmla="*/ 54 w 242"/>
                <a:gd name="T39" fmla="*/ 54 h 279"/>
                <a:gd name="T40" fmla="*/ 44 w 242"/>
                <a:gd name="T41" fmla="*/ 62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97"/>
            <p:cNvSpPr>
              <a:spLocks/>
            </p:cNvSpPr>
            <p:nvPr/>
          </p:nvSpPr>
          <p:spPr bwMode="gray">
            <a:xfrm>
              <a:off x="3527" y="2070"/>
              <a:ext cx="86" cy="115"/>
            </a:xfrm>
            <a:custGeom>
              <a:avLst/>
              <a:gdLst>
                <a:gd name="T0" fmla="*/ 2 w 171"/>
                <a:gd name="T1" fmla="*/ 36 h 230"/>
                <a:gd name="T2" fmla="*/ 1 w 171"/>
                <a:gd name="T3" fmla="*/ 47 h 230"/>
                <a:gd name="T4" fmla="*/ 8 w 171"/>
                <a:gd name="T5" fmla="*/ 56 h 230"/>
                <a:gd name="T6" fmla="*/ 24 w 171"/>
                <a:gd name="T7" fmla="*/ 58 h 230"/>
                <a:gd name="T8" fmla="*/ 37 w 171"/>
                <a:gd name="T9" fmla="*/ 54 h 230"/>
                <a:gd name="T10" fmla="*/ 38 w 171"/>
                <a:gd name="T11" fmla="*/ 39 h 230"/>
                <a:gd name="T12" fmla="*/ 43 w 171"/>
                <a:gd name="T13" fmla="*/ 27 h 230"/>
                <a:gd name="T14" fmla="*/ 41 w 171"/>
                <a:gd name="T15" fmla="*/ 20 h 230"/>
                <a:gd name="T16" fmla="*/ 35 w 171"/>
                <a:gd name="T17" fmla="*/ 15 h 230"/>
                <a:gd name="T18" fmla="*/ 25 w 171"/>
                <a:gd name="T19" fmla="*/ 9 h 230"/>
                <a:gd name="T20" fmla="*/ 25 w 171"/>
                <a:gd name="T21" fmla="*/ 1 h 230"/>
                <a:gd name="T22" fmla="*/ 12 w 171"/>
                <a:gd name="T23" fmla="*/ 0 h 230"/>
                <a:gd name="T24" fmla="*/ 11 w 171"/>
                <a:gd name="T25" fmla="*/ 12 h 230"/>
                <a:gd name="T26" fmla="*/ 0 w 171"/>
                <a:gd name="T27" fmla="*/ 20 h 230"/>
                <a:gd name="T28" fmla="*/ 2 w 171"/>
                <a:gd name="T29" fmla="*/ 36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98"/>
            <p:cNvSpPr>
              <a:spLocks/>
            </p:cNvSpPr>
            <p:nvPr/>
          </p:nvSpPr>
          <p:spPr bwMode="gray">
            <a:xfrm>
              <a:off x="3527" y="2070"/>
              <a:ext cx="86" cy="115"/>
            </a:xfrm>
            <a:custGeom>
              <a:avLst/>
              <a:gdLst>
                <a:gd name="T0" fmla="*/ 2 w 171"/>
                <a:gd name="T1" fmla="*/ 36 h 230"/>
                <a:gd name="T2" fmla="*/ 1 w 171"/>
                <a:gd name="T3" fmla="*/ 47 h 230"/>
                <a:gd name="T4" fmla="*/ 8 w 171"/>
                <a:gd name="T5" fmla="*/ 56 h 230"/>
                <a:gd name="T6" fmla="*/ 24 w 171"/>
                <a:gd name="T7" fmla="*/ 58 h 230"/>
                <a:gd name="T8" fmla="*/ 37 w 171"/>
                <a:gd name="T9" fmla="*/ 54 h 230"/>
                <a:gd name="T10" fmla="*/ 38 w 171"/>
                <a:gd name="T11" fmla="*/ 39 h 230"/>
                <a:gd name="T12" fmla="*/ 43 w 171"/>
                <a:gd name="T13" fmla="*/ 27 h 230"/>
                <a:gd name="T14" fmla="*/ 41 w 171"/>
                <a:gd name="T15" fmla="*/ 20 h 230"/>
                <a:gd name="T16" fmla="*/ 35 w 171"/>
                <a:gd name="T17" fmla="*/ 15 h 230"/>
                <a:gd name="T18" fmla="*/ 25 w 171"/>
                <a:gd name="T19" fmla="*/ 9 h 230"/>
                <a:gd name="T20" fmla="*/ 25 w 171"/>
                <a:gd name="T21" fmla="*/ 1 h 230"/>
                <a:gd name="T22" fmla="*/ 12 w 171"/>
                <a:gd name="T23" fmla="*/ 0 h 230"/>
                <a:gd name="T24" fmla="*/ 11 w 171"/>
                <a:gd name="T25" fmla="*/ 12 h 230"/>
                <a:gd name="T26" fmla="*/ 0 w 171"/>
                <a:gd name="T27" fmla="*/ 20 h 230"/>
                <a:gd name="T28" fmla="*/ 2 w 171"/>
                <a:gd name="T29" fmla="*/ 36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99"/>
            <p:cNvSpPr>
              <a:spLocks/>
            </p:cNvSpPr>
            <p:nvPr/>
          </p:nvSpPr>
          <p:spPr bwMode="gray">
            <a:xfrm>
              <a:off x="3643" y="1699"/>
              <a:ext cx="430" cy="429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100"/>
            <p:cNvSpPr>
              <a:spLocks/>
            </p:cNvSpPr>
            <p:nvPr/>
          </p:nvSpPr>
          <p:spPr bwMode="gray">
            <a:xfrm>
              <a:off x="3643" y="1699"/>
              <a:ext cx="430" cy="429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101"/>
            <p:cNvSpPr>
              <a:spLocks/>
            </p:cNvSpPr>
            <p:nvPr/>
          </p:nvSpPr>
          <p:spPr bwMode="gray">
            <a:xfrm>
              <a:off x="3738" y="1458"/>
              <a:ext cx="630" cy="431"/>
            </a:xfrm>
            <a:custGeom>
              <a:avLst/>
              <a:gdLst>
                <a:gd name="T0" fmla="*/ 315 w 1260"/>
                <a:gd name="T1" fmla="*/ 87 h 862"/>
                <a:gd name="T2" fmla="*/ 309 w 1260"/>
                <a:gd name="T3" fmla="*/ 91 h 862"/>
                <a:gd name="T4" fmla="*/ 299 w 1260"/>
                <a:gd name="T5" fmla="*/ 98 h 862"/>
                <a:gd name="T6" fmla="*/ 293 w 1260"/>
                <a:gd name="T7" fmla="*/ 101 h 862"/>
                <a:gd name="T8" fmla="*/ 287 w 1260"/>
                <a:gd name="T9" fmla="*/ 98 h 862"/>
                <a:gd name="T10" fmla="*/ 279 w 1260"/>
                <a:gd name="T11" fmla="*/ 94 h 862"/>
                <a:gd name="T12" fmla="*/ 277 w 1260"/>
                <a:gd name="T13" fmla="*/ 106 h 862"/>
                <a:gd name="T14" fmla="*/ 274 w 1260"/>
                <a:gd name="T15" fmla="*/ 119 h 862"/>
                <a:gd name="T16" fmla="*/ 265 w 1260"/>
                <a:gd name="T17" fmla="*/ 127 h 862"/>
                <a:gd name="T18" fmla="*/ 263 w 1260"/>
                <a:gd name="T19" fmla="*/ 136 h 862"/>
                <a:gd name="T20" fmla="*/ 254 w 1260"/>
                <a:gd name="T21" fmla="*/ 143 h 862"/>
                <a:gd name="T22" fmla="*/ 241 w 1260"/>
                <a:gd name="T23" fmla="*/ 147 h 862"/>
                <a:gd name="T24" fmla="*/ 233 w 1260"/>
                <a:gd name="T25" fmla="*/ 149 h 862"/>
                <a:gd name="T26" fmla="*/ 236 w 1260"/>
                <a:gd name="T27" fmla="*/ 157 h 862"/>
                <a:gd name="T28" fmla="*/ 244 w 1260"/>
                <a:gd name="T29" fmla="*/ 167 h 862"/>
                <a:gd name="T30" fmla="*/ 241 w 1260"/>
                <a:gd name="T31" fmla="*/ 175 h 862"/>
                <a:gd name="T32" fmla="*/ 226 w 1260"/>
                <a:gd name="T33" fmla="*/ 177 h 862"/>
                <a:gd name="T34" fmla="*/ 216 w 1260"/>
                <a:gd name="T35" fmla="*/ 177 h 862"/>
                <a:gd name="T36" fmla="*/ 207 w 1260"/>
                <a:gd name="T37" fmla="*/ 177 h 862"/>
                <a:gd name="T38" fmla="*/ 202 w 1260"/>
                <a:gd name="T39" fmla="*/ 172 h 862"/>
                <a:gd name="T40" fmla="*/ 196 w 1260"/>
                <a:gd name="T41" fmla="*/ 170 h 862"/>
                <a:gd name="T42" fmla="*/ 191 w 1260"/>
                <a:gd name="T43" fmla="*/ 183 h 862"/>
                <a:gd name="T44" fmla="*/ 185 w 1260"/>
                <a:gd name="T45" fmla="*/ 199 h 862"/>
                <a:gd name="T46" fmla="*/ 178 w 1260"/>
                <a:gd name="T47" fmla="*/ 213 h 862"/>
                <a:gd name="T48" fmla="*/ 169 w 1260"/>
                <a:gd name="T49" fmla="*/ 216 h 862"/>
                <a:gd name="T50" fmla="*/ 147 w 1260"/>
                <a:gd name="T51" fmla="*/ 181 h 862"/>
                <a:gd name="T52" fmla="*/ 122 w 1260"/>
                <a:gd name="T53" fmla="*/ 132 h 862"/>
                <a:gd name="T54" fmla="*/ 66 w 1260"/>
                <a:gd name="T55" fmla="*/ 99 h 862"/>
                <a:gd name="T56" fmla="*/ 28 w 1260"/>
                <a:gd name="T57" fmla="*/ 96 h 862"/>
                <a:gd name="T58" fmla="*/ 21 w 1260"/>
                <a:gd name="T59" fmla="*/ 55 h 862"/>
                <a:gd name="T60" fmla="*/ 6 w 1260"/>
                <a:gd name="T61" fmla="*/ 26 h 862"/>
                <a:gd name="T62" fmla="*/ 33 w 1260"/>
                <a:gd name="T63" fmla="*/ 29 h 862"/>
                <a:gd name="T64" fmla="*/ 64 w 1260"/>
                <a:gd name="T65" fmla="*/ 0 h 862"/>
                <a:gd name="T66" fmla="*/ 101 w 1260"/>
                <a:gd name="T67" fmla="*/ 27 h 862"/>
                <a:gd name="T68" fmla="*/ 133 w 1260"/>
                <a:gd name="T69" fmla="*/ 34 h 862"/>
                <a:gd name="T70" fmla="*/ 172 w 1260"/>
                <a:gd name="T71" fmla="*/ 48 h 862"/>
                <a:gd name="T72" fmla="*/ 206 w 1260"/>
                <a:gd name="T73" fmla="*/ 62 h 862"/>
                <a:gd name="T74" fmla="*/ 214 w 1260"/>
                <a:gd name="T75" fmla="*/ 42 h 862"/>
                <a:gd name="T76" fmla="*/ 217 w 1260"/>
                <a:gd name="T77" fmla="*/ 53 h 862"/>
                <a:gd name="T78" fmla="*/ 219 w 1260"/>
                <a:gd name="T79" fmla="*/ 58 h 862"/>
                <a:gd name="T80" fmla="*/ 227 w 1260"/>
                <a:gd name="T81" fmla="*/ 65 h 862"/>
                <a:gd name="T82" fmla="*/ 243 w 1260"/>
                <a:gd name="T83" fmla="*/ 80 h 862"/>
                <a:gd name="T84" fmla="*/ 265 w 1260"/>
                <a:gd name="T85" fmla="*/ 51 h 862"/>
                <a:gd name="T86" fmla="*/ 312 w 1260"/>
                <a:gd name="T87" fmla="*/ 62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102"/>
            <p:cNvSpPr>
              <a:spLocks/>
            </p:cNvSpPr>
            <p:nvPr/>
          </p:nvSpPr>
          <p:spPr bwMode="gray">
            <a:xfrm>
              <a:off x="3738" y="1458"/>
              <a:ext cx="630" cy="431"/>
            </a:xfrm>
            <a:custGeom>
              <a:avLst/>
              <a:gdLst>
                <a:gd name="T0" fmla="*/ 315 w 1260"/>
                <a:gd name="T1" fmla="*/ 87 h 862"/>
                <a:gd name="T2" fmla="*/ 309 w 1260"/>
                <a:gd name="T3" fmla="*/ 91 h 862"/>
                <a:gd name="T4" fmla="*/ 299 w 1260"/>
                <a:gd name="T5" fmla="*/ 98 h 862"/>
                <a:gd name="T6" fmla="*/ 293 w 1260"/>
                <a:gd name="T7" fmla="*/ 101 h 862"/>
                <a:gd name="T8" fmla="*/ 287 w 1260"/>
                <a:gd name="T9" fmla="*/ 98 h 862"/>
                <a:gd name="T10" fmla="*/ 279 w 1260"/>
                <a:gd name="T11" fmla="*/ 94 h 862"/>
                <a:gd name="T12" fmla="*/ 277 w 1260"/>
                <a:gd name="T13" fmla="*/ 106 h 862"/>
                <a:gd name="T14" fmla="*/ 274 w 1260"/>
                <a:gd name="T15" fmla="*/ 119 h 862"/>
                <a:gd name="T16" fmla="*/ 265 w 1260"/>
                <a:gd name="T17" fmla="*/ 127 h 862"/>
                <a:gd name="T18" fmla="*/ 263 w 1260"/>
                <a:gd name="T19" fmla="*/ 136 h 862"/>
                <a:gd name="T20" fmla="*/ 254 w 1260"/>
                <a:gd name="T21" fmla="*/ 143 h 862"/>
                <a:gd name="T22" fmla="*/ 241 w 1260"/>
                <a:gd name="T23" fmla="*/ 147 h 862"/>
                <a:gd name="T24" fmla="*/ 233 w 1260"/>
                <a:gd name="T25" fmla="*/ 149 h 862"/>
                <a:gd name="T26" fmla="*/ 236 w 1260"/>
                <a:gd name="T27" fmla="*/ 157 h 862"/>
                <a:gd name="T28" fmla="*/ 244 w 1260"/>
                <a:gd name="T29" fmla="*/ 167 h 862"/>
                <a:gd name="T30" fmla="*/ 241 w 1260"/>
                <a:gd name="T31" fmla="*/ 175 h 862"/>
                <a:gd name="T32" fmla="*/ 226 w 1260"/>
                <a:gd name="T33" fmla="*/ 177 h 862"/>
                <a:gd name="T34" fmla="*/ 216 w 1260"/>
                <a:gd name="T35" fmla="*/ 177 h 862"/>
                <a:gd name="T36" fmla="*/ 207 w 1260"/>
                <a:gd name="T37" fmla="*/ 177 h 862"/>
                <a:gd name="T38" fmla="*/ 202 w 1260"/>
                <a:gd name="T39" fmla="*/ 172 h 862"/>
                <a:gd name="T40" fmla="*/ 196 w 1260"/>
                <a:gd name="T41" fmla="*/ 170 h 862"/>
                <a:gd name="T42" fmla="*/ 191 w 1260"/>
                <a:gd name="T43" fmla="*/ 183 h 862"/>
                <a:gd name="T44" fmla="*/ 185 w 1260"/>
                <a:gd name="T45" fmla="*/ 199 h 862"/>
                <a:gd name="T46" fmla="*/ 178 w 1260"/>
                <a:gd name="T47" fmla="*/ 213 h 862"/>
                <a:gd name="T48" fmla="*/ 169 w 1260"/>
                <a:gd name="T49" fmla="*/ 216 h 862"/>
                <a:gd name="T50" fmla="*/ 147 w 1260"/>
                <a:gd name="T51" fmla="*/ 181 h 862"/>
                <a:gd name="T52" fmla="*/ 122 w 1260"/>
                <a:gd name="T53" fmla="*/ 132 h 862"/>
                <a:gd name="T54" fmla="*/ 66 w 1260"/>
                <a:gd name="T55" fmla="*/ 99 h 862"/>
                <a:gd name="T56" fmla="*/ 28 w 1260"/>
                <a:gd name="T57" fmla="*/ 96 h 862"/>
                <a:gd name="T58" fmla="*/ 21 w 1260"/>
                <a:gd name="T59" fmla="*/ 55 h 862"/>
                <a:gd name="T60" fmla="*/ 6 w 1260"/>
                <a:gd name="T61" fmla="*/ 26 h 862"/>
                <a:gd name="T62" fmla="*/ 33 w 1260"/>
                <a:gd name="T63" fmla="*/ 29 h 862"/>
                <a:gd name="T64" fmla="*/ 64 w 1260"/>
                <a:gd name="T65" fmla="*/ 0 h 862"/>
                <a:gd name="T66" fmla="*/ 101 w 1260"/>
                <a:gd name="T67" fmla="*/ 27 h 862"/>
                <a:gd name="T68" fmla="*/ 133 w 1260"/>
                <a:gd name="T69" fmla="*/ 34 h 862"/>
                <a:gd name="T70" fmla="*/ 172 w 1260"/>
                <a:gd name="T71" fmla="*/ 48 h 862"/>
                <a:gd name="T72" fmla="*/ 206 w 1260"/>
                <a:gd name="T73" fmla="*/ 62 h 862"/>
                <a:gd name="T74" fmla="*/ 214 w 1260"/>
                <a:gd name="T75" fmla="*/ 42 h 862"/>
                <a:gd name="T76" fmla="*/ 217 w 1260"/>
                <a:gd name="T77" fmla="*/ 53 h 862"/>
                <a:gd name="T78" fmla="*/ 219 w 1260"/>
                <a:gd name="T79" fmla="*/ 58 h 862"/>
                <a:gd name="T80" fmla="*/ 227 w 1260"/>
                <a:gd name="T81" fmla="*/ 65 h 862"/>
                <a:gd name="T82" fmla="*/ 243 w 1260"/>
                <a:gd name="T83" fmla="*/ 80 h 862"/>
                <a:gd name="T84" fmla="*/ 265 w 1260"/>
                <a:gd name="T85" fmla="*/ 51 h 862"/>
                <a:gd name="T86" fmla="*/ 312 w 1260"/>
                <a:gd name="T87" fmla="*/ 62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103"/>
            <p:cNvSpPr>
              <a:spLocks/>
            </p:cNvSpPr>
            <p:nvPr/>
          </p:nvSpPr>
          <p:spPr bwMode="gray">
            <a:xfrm>
              <a:off x="3599" y="839"/>
              <a:ext cx="861" cy="778"/>
            </a:xfrm>
            <a:custGeom>
              <a:avLst/>
              <a:gdLst>
                <a:gd name="T0" fmla="*/ 419 w 1722"/>
                <a:gd name="T1" fmla="*/ 147 h 1557"/>
                <a:gd name="T2" fmla="*/ 423 w 1722"/>
                <a:gd name="T3" fmla="*/ 159 h 1557"/>
                <a:gd name="T4" fmla="*/ 428 w 1722"/>
                <a:gd name="T5" fmla="*/ 173 h 1557"/>
                <a:gd name="T6" fmla="*/ 419 w 1722"/>
                <a:gd name="T7" fmla="*/ 185 h 1557"/>
                <a:gd name="T8" fmla="*/ 421 w 1722"/>
                <a:gd name="T9" fmla="*/ 196 h 1557"/>
                <a:gd name="T10" fmla="*/ 431 w 1722"/>
                <a:gd name="T11" fmla="*/ 209 h 1557"/>
                <a:gd name="T12" fmla="*/ 429 w 1722"/>
                <a:gd name="T13" fmla="*/ 233 h 1557"/>
                <a:gd name="T14" fmla="*/ 425 w 1722"/>
                <a:gd name="T15" fmla="*/ 256 h 1557"/>
                <a:gd name="T16" fmla="*/ 417 w 1722"/>
                <a:gd name="T17" fmla="*/ 278 h 1557"/>
                <a:gd name="T18" fmla="*/ 418 w 1722"/>
                <a:gd name="T19" fmla="*/ 290 h 1557"/>
                <a:gd name="T20" fmla="*/ 404 w 1722"/>
                <a:gd name="T21" fmla="*/ 293 h 1557"/>
                <a:gd name="T22" fmla="*/ 383 w 1722"/>
                <a:gd name="T23" fmla="*/ 292 h 1557"/>
                <a:gd name="T24" fmla="*/ 374 w 1722"/>
                <a:gd name="T25" fmla="*/ 295 h 1557"/>
                <a:gd name="T26" fmla="*/ 367 w 1722"/>
                <a:gd name="T27" fmla="*/ 309 h 1557"/>
                <a:gd name="T28" fmla="*/ 358 w 1722"/>
                <a:gd name="T29" fmla="*/ 318 h 1557"/>
                <a:gd name="T30" fmla="*/ 368 w 1722"/>
                <a:gd name="T31" fmla="*/ 333 h 1557"/>
                <a:gd name="T32" fmla="*/ 375 w 1722"/>
                <a:gd name="T33" fmla="*/ 350 h 1557"/>
                <a:gd name="T34" fmla="*/ 380 w 1722"/>
                <a:gd name="T35" fmla="*/ 367 h 1557"/>
                <a:gd name="T36" fmla="*/ 334 w 1722"/>
                <a:gd name="T37" fmla="*/ 359 h 1557"/>
                <a:gd name="T38" fmla="*/ 299 w 1722"/>
                <a:gd name="T39" fmla="*/ 376 h 1557"/>
                <a:gd name="T40" fmla="*/ 275 w 1722"/>
                <a:gd name="T41" fmla="*/ 371 h 1557"/>
                <a:gd name="T42" fmla="*/ 237 w 1722"/>
                <a:gd name="T43" fmla="*/ 345 h 1557"/>
                <a:gd name="T44" fmla="*/ 183 w 1722"/>
                <a:gd name="T45" fmla="*/ 338 h 1557"/>
                <a:gd name="T46" fmla="*/ 134 w 1722"/>
                <a:gd name="T47" fmla="*/ 309 h 1557"/>
                <a:gd name="T48" fmla="*/ 93 w 1722"/>
                <a:gd name="T49" fmla="*/ 288 h 1557"/>
                <a:gd name="T50" fmla="*/ 118 w 1722"/>
                <a:gd name="T51" fmla="*/ 211 h 1557"/>
                <a:gd name="T52" fmla="*/ 133 w 1722"/>
                <a:gd name="T53" fmla="*/ 147 h 1557"/>
                <a:gd name="T54" fmla="*/ 106 w 1722"/>
                <a:gd name="T55" fmla="*/ 89 h 1557"/>
                <a:gd name="T56" fmla="*/ 45 w 1722"/>
                <a:gd name="T57" fmla="*/ 63 h 1557"/>
                <a:gd name="T58" fmla="*/ 12 w 1722"/>
                <a:gd name="T59" fmla="*/ 35 h 1557"/>
                <a:gd name="T60" fmla="*/ 9 w 1722"/>
                <a:gd name="T61" fmla="*/ 18 h 1557"/>
                <a:gd name="T62" fmla="*/ 25 w 1722"/>
                <a:gd name="T63" fmla="*/ 11 h 1557"/>
                <a:gd name="T64" fmla="*/ 45 w 1722"/>
                <a:gd name="T65" fmla="*/ 4 h 1557"/>
                <a:gd name="T66" fmla="*/ 61 w 1722"/>
                <a:gd name="T67" fmla="*/ 1 h 1557"/>
                <a:gd name="T68" fmla="*/ 82 w 1722"/>
                <a:gd name="T69" fmla="*/ 11 h 1557"/>
                <a:gd name="T70" fmla="*/ 94 w 1722"/>
                <a:gd name="T71" fmla="*/ 8 h 1557"/>
                <a:gd name="T72" fmla="*/ 104 w 1722"/>
                <a:gd name="T73" fmla="*/ 6 h 1557"/>
                <a:gd name="T74" fmla="*/ 127 w 1722"/>
                <a:gd name="T75" fmla="*/ 24 h 1557"/>
                <a:gd name="T76" fmla="*/ 146 w 1722"/>
                <a:gd name="T77" fmla="*/ 46 h 1557"/>
                <a:gd name="T78" fmla="*/ 160 w 1722"/>
                <a:gd name="T79" fmla="*/ 69 h 1557"/>
                <a:gd name="T80" fmla="*/ 175 w 1722"/>
                <a:gd name="T81" fmla="*/ 92 h 1557"/>
                <a:gd name="T82" fmla="*/ 184 w 1722"/>
                <a:gd name="T83" fmla="*/ 101 h 1557"/>
                <a:gd name="T84" fmla="*/ 194 w 1722"/>
                <a:gd name="T85" fmla="*/ 123 h 1557"/>
                <a:gd name="T86" fmla="*/ 206 w 1722"/>
                <a:gd name="T87" fmla="*/ 138 h 1557"/>
                <a:gd name="T88" fmla="*/ 225 w 1722"/>
                <a:gd name="T89" fmla="*/ 141 h 1557"/>
                <a:gd name="T90" fmla="*/ 245 w 1722"/>
                <a:gd name="T91" fmla="*/ 137 h 1557"/>
                <a:gd name="T92" fmla="*/ 267 w 1722"/>
                <a:gd name="T93" fmla="*/ 143 h 1557"/>
                <a:gd name="T94" fmla="*/ 281 w 1722"/>
                <a:gd name="T95" fmla="*/ 152 h 1557"/>
                <a:gd name="T96" fmla="*/ 293 w 1722"/>
                <a:gd name="T97" fmla="*/ 154 h 1557"/>
                <a:gd name="T98" fmla="*/ 298 w 1722"/>
                <a:gd name="T99" fmla="*/ 154 h 1557"/>
                <a:gd name="T100" fmla="*/ 300 w 1722"/>
                <a:gd name="T101" fmla="*/ 160 h 1557"/>
                <a:gd name="T102" fmla="*/ 308 w 1722"/>
                <a:gd name="T103" fmla="*/ 175 h 1557"/>
                <a:gd name="T104" fmla="*/ 317 w 1722"/>
                <a:gd name="T105" fmla="*/ 191 h 1557"/>
                <a:gd name="T106" fmla="*/ 329 w 1722"/>
                <a:gd name="T107" fmla="*/ 197 h 1557"/>
                <a:gd name="T108" fmla="*/ 350 w 1722"/>
                <a:gd name="T109" fmla="*/ 191 h 1557"/>
                <a:gd name="T110" fmla="*/ 368 w 1722"/>
                <a:gd name="T111" fmla="*/ 175 h 1557"/>
                <a:gd name="T112" fmla="*/ 382 w 1722"/>
                <a:gd name="T113" fmla="*/ 160 h 1557"/>
                <a:gd name="T114" fmla="*/ 396 w 1722"/>
                <a:gd name="T115" fmla="*/ 148 h 1557"/>
                <a:gd name="T116" fmla="*/ 414 w 1722"/>
                <a:gd name="T117" fmla="*/ 140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104"/>
            <p:cNvSpPr>
              <a:spLocks/>
            </p:cNvSpPr>
            <p:nvPr/>
          </p:nvSpPr>
          <p:spPr bwMode="gray">
            <a:xfrm>
              <a:off x="3599" y="839"/>
              <a:ext cx="861" cy="778"/>
            </a:xfrm>
            <a:custGeom>
              <a:avLst/>
              <a:gdLst>
                <a:gd name="T0" fmla="*/ 419 w 1722"/>
                <a:gd name="T1" fmla="*/ 147 h 1557"/>
                <a:gd name="T2" fmla="*/ 423 w 1722"/>
                <a:gd name="T3" fmla="*/ 159 h 1557"/>
                <a:gd name="T4" fmla="*/ 428 w 1722"/>
                <a:gd name="T5" fmla="*/ 173 h 1557"/>
                <a:gd name="T6" fmla="*/ 419 w 1722"/>
                <a:gd name="T7" fmla="*/ 185 h 1557"/>
                <a:gd name="T8" fmla="*/ 421 w 1722"/>
                <a:gd name="T9" fmla="*/ 196 h 1557"/>
                <a:gd name="T10" fmla="*/ 431 w 1722"/>
                <a:gd name="T11" fmla="*/ 209 h 1557"/>
                <a:gd name="T12" fmla="*/ 429 w 1722"/>
                <a:gd name="T13" fmla="*/ 233 h 1557"/>
                <a:gd name="T14" fmla="*/ 425 w 1722"/>
                <a:gd name="T15" fmla="*/ 256 h 1557"/>
                <a:gd name="T16" fmla="*/ 417 w 1722"/>
                <a:gd name="T17" fmla="*/ 278 h 1557"/>
                <a:gd name="T18" fmla="*/ 418 w 1722"/>
                <a:gd name="T19" fmla="*/ 290 h 1557"/>
                <a:gd name="T20" fmla="*/ 404 w 1722"/>
                <a:gd name="T21" fmla="*/ 293 h 1557"/>
                <a:gd name="T22" fmla="*/ 383 w 1722"/>
                <a:gd name="T23" fmla="*/ 292 h 1557"/>
                <a:gd name="T24" fmla="*/ 374 w 1722"/>
                <a:gd name="T25" fmla="*/ 295 h 1557"/>
                <a:gd name="T26" fmla="*/ 367 w 1722"/>
                <a:gd name="T27" fmla="*/ 309 h 1557"/>
                <a:gd name="T28" fmla="*/ 358 w 1722"/>
                <a:gd name="T29" fmla="*/ 318 h 1557"/>
                <a:gd name="T30" fmla="*/ 368 w 1722"/>
                <a:gd name="T31" fmla="*/ 333 h 1557"/>
                <a:gd name="T32" fmla="*/ 375 w 1722"/>
                <a:gd name="T33" fmla="*/ 350 h 1557"/>
                <a:gd name="T34" fmla="*/ 380 w 1722"/>
                <a:gd name="T35" fmla="*/ 367 h 1557"/>
                <a:gd name="T36" fmla="*/ 334 w 1722"/>
                <a:gd name="T37" fmla="*/ 359 h 1557"/>
                <a:gd name="T38" fmla="*/ 299 w 1722"/>
                <a:gd name="T39" fmla="*/ 376 h 1557"/>
                <a:gd name="T40" fmla="*/ 275 w 1722"/>
                <a:gd name="T41" fmla="*/ 371 h 1557"/>
                <a:gd name="T42" fmla="*/ 237 w 1722"/>
                <a:gd name="T43" fmla="*/ 345 h 1557"/>
                <a:gd name="T44" fmla="*/ 183 w 1722"/>
                <a:gd name="T45" fmla="*/ 338 h 1557"/>
                <a:gd name="T46" fmla="*/ 134 w 1722"/>
                <a:gd name="T47" fmla="*/ 309 h 1557"/>
                <a:gd name="T48" fmla="*/ 93 w 1722"/>
                <a:gd name="T49" fmla="*/ 288 h 1557"/>
                <a:gd name="T50" fmla="*/ 118 w 1722"/>
                <a:gd name="T51" fmla="*/ 211 h 1557"/>
                <a:gd name="T52" fmla="*/ 133 w 1722"/>
                <a:gd name="T53" fmla="*/ 147 h 1557"/>
                <a:gd name="T54" fmla="*/ 106 w 1722"/>
                <a:gd name="T55" fmla="*/ 89 h 1557"/>
                <a:gd name="T56" fmla="*/ 45 w 1722"/>
                <a:gd name="T57" fmla="*/ 63 h 1557"/>
                <a:gd name="T58" fmla="*/ 12 w 1722"/>
                <a:gd name="T59" fmla="*/ 35 h 1557"/>
                <a:gd name="T60" fmla="*/ 9 w 1722"/>
                <a:gd name="T61" fmla="*/ 18 h 1557"/>
                <a:gd name="T62" fmla="*/ 25 w 1722"/>
                <a:gd name="T63" fmla="*/ 11 h 1557"/>
                <a:gd name="T64" fmla="*/ 45 w 1722"/>
                <a:gd name="T65" fmla="*/ 4 h 1557"/>
                <a:gd name="T66" fmla="*/ 61 w 1722"/>
                <a:gd name="T67" fmla="*/ 1 h 1557"/>
                <a:gd name="T68" fmla="*/ 82 w 1722"/>
                <a:gd name="T69" fmla="*/ 11 h 1557"/>
                <a:gd name="T70" fmla="*/ 94 w 1722"/>
                <a:gd name="T71" fmla="*/ 8 h 1557"/>
                <a:gd name="T72" fmla="*/ 104 w 1722"/>
                <a:gd name="T73" fmla="*/ 6 h 1557"/>
                <a:gd name="T74" fmla="*/ 127 w 1722"/>
                <a:gd name="T75" fmla="*/ 24 h 1557"/>
                <a:gd name="T76" fmla="*/ 146 w 1722"/>
                <a:gd name="T77" fmla="*/ 46 h 1557"/>
                <a:gd name="T78" fmla="*/ 160 w 1722"/>
                <a:gd name="T79" fmla="*/ 69 h 1557"/>
                <a:gd name="T80" fmla="*/ 175 w 1722"/>
                <a:gd name="T81" fmla="*/ 92 h 1557"/>
                <a:gd name="T82" fmla="*/ 184 w 1722"/>
                <a:gd name="T83" fmla="*/ 101 h 1557"/>
                <a:gd name="T84" fmla="*/ 194 w 1722"/>
                <a:gd name="T85" fmla="*/ 123 h 1557"/>
                <a:gd name="T86" fmla="*/ 206 w 1722"/>
                <a:gd name="T87" fmla="*/ 138 h 1557"/>
                <a:gd name="T88" fmla="*/ 225 w 1722"/>
                <a:gd name="T89" fmla="*/ 141 h 1557"/>
                <a:gd name="T90" fmla="*/ 245 w 1722"/>
                <a:gd name="T91" fmla="*/ 137 h 1557"/>
                <a:gd name="T92" fmla="*/ 267 w 1722"/>
                <a:gd name="T93" fmla="*/ 143 h 1557"/>
                <a:gd name="T94" fmla="*/ 281 w 1722"/>
                <a:gd name="T95" fmla="*/ 152 h 1557"/>
                <a:gd name="T96" fmla="*/ 293 w 1722"/>
                <a:gd name="T97" fmla="*/ 154 h 1557"/>
                <a:gd name="T98" fmla="*/ 298 w 1722"/>
                <a:gd name="T99" fmla="*/ 154 h 1557"/>
                <a:gd name="T100" fmla="*/ 300 w 1722"/>
                <a:gd name="T101" fmla="*/ 160 h 1557"/>
                <a:gd name="T102" fmla="*/ 308 w 1722"/>
                <a:gd name="T103" fmla="*/ 175 h 1557"/>
                <a:gd name="T104" fmla="*/ 317 w 1722"/>
                <a:gd name="T105" fmla="*/ 191 h 1557"/>
                <a:gd name="T106" fmla="*/ 329 w 1722"/>
                <a:gd name="T107" fmla="*/ 197 h 1557"/>
                <a:gd name="T108" fmla="*/ 350 w 1722"/>
                <a:gd name="T109" fmla="*/ 191 h 1557"/>
                <a:gd name="T110" fmla="*/ 368 w 1722"/>
                <a:gd name="T111" fmla="*/ 175 h 1557"/>
                <a:gd name="T112" fmla="*/ 382 w 1722"/>
                <a:gd name="T113" fmla="*/ 160 h 1557"/>
                <a:gd name="T114" fmla="*/ 396 w 1722"/>
                <a:gd name="T115" fmla="*/ 148 h 1557"/>
                <a:gd name="T116" fmla="*/ 414 w 1722"/>
                <a:gd name="T117" fmla="*/ 140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05"/>
            <p:cNvSpPr>
              <a:spLocks/>
            </p:cNvSpPr>
            <p:nvPr/>
          </p:nvSpPr>
          <p:spPr bwMode="gray">
            <a:xfrm>
              <a:off x="2264" y="884"/>
              <a:ext cx="1641" cy="1473"/>
            </a:xfrm>
            <a:custGeom>
              <a:avLst/>
              <a:gdLst>
                <a:gd name="T0" fmla="*/ 651 w 3282"/>
                <a:gd name="T1" fmla="*/ 10 h 2947"/>
                <a:gd name="T2" fmla="*/ 669 w 3282"/>
                <a:gd name="T3" fmla="*/ 0 h 2947"/>
                <a:gd name="T4" fmla="*/ 720 w 3282"/>
                <a:gd name="T5" fmla="*/ 75 h 2947"/>
                <a:gd name="T6" fmla="*/ 808 w 3282"/>
                <a:gd name="T7" fmla="*/ 154 h 2947"/>
                <a:gd name="T8" fmla="*/ 761 w 3282"/>
                <a:gd name="T9" fmla="*/ 265 h 2947"/>
                <a:gd name="T10" fmla="*/ 737 w 3282"/>
                <a:gd name="T11" fmla="*/ 326 h 2947"/>
                <a:gd name="T12" fmla="*/ 793 w 3282"/>
                <a:gd name="T13" fmla="*/ 368 h 2947"/>
                <a:gd name="T14" fmla="*/ 785 w 3282"/>
                <a:gd name="T15" fmla="*/ 441 h 2947"/>
                <a:gd name="T16" fmla="*/ 710 w 3282"/>
                <a:gd name="T17" fmla="*/ 486 h 2947"/>
                <a:gd name="T18" fmla="*/ 693 w 3282"/>
                <a:gd name="T19" fmla="*/ 529 h 2947"/>
                <a:gd name="T20" fmla="*/ 634 w 3282"/>
                <a:gd name="T21" fmla="*/ 485 h 2947"/>
                <a:gd name="T22" fmla="*/ 587 w 3282"/>
                <a:gd name="T23" fmla="*/ 518 h 2947"/>
                <a:gd name="T24" fmla="*/ 530 w 3282"/>
                <a:gd name="T25" fmla="*/ 545 h 2947"/>
                <a:gd name="T26" fmla="*/ 470 w 3282"/>
                <a:gd name="T27" fmla="*/ 631 h 2947"/>
                <a:gd name="T28" fmla="*/ 376 w 3282"/>
                <a:gd name="T29" fmla="*/ 713 h 2947"/>
                <a:gd name="T30" fmla="*/ 309 w 3282"/>
                <a:gd name="T31" fmla="*/ 676 h 2947"/>
                <a:gd name="T32" fmla="*/ 235 w 3282"/>
                <a:gd name="T33" fmla="*/ 736 h 2947"/>
                <a:gd name="T34" fmla="*/ 189 w 3282"/>
                <a:gd name="T35" fmla="*/ 655 h 2947"/>
                <a:gd name="T36" fmla="*/ 88 w 3282"/>
                <a:gd name="T37" fmla="*/ 617 h 2947"/>
                <a:gd name="T38" fmla="*/ 9 w 3282"/>
                <a:gd name="T39" fmla="*/ 583 h 2947"/>
                <a:gd name="T40" fmla="*/ 20 w 3282"/>
                <a:gd name="T41" fmla="*/ 515 h 2947"/>
                <a:gd name="T42" fmla="*/ 70 w 3282"/>
                <a:gd name="T43" fmla="*/ 522 h 2947"/>
                <a:gd name="T44" fmla="*/ 103 w 3282"/>
                <a:gd name="T45" fmla="*/ 518 h 2947"/>
                <a:gd name="T46" fmla="*/ 144 w 3282"/>
                <a:gd name="T47" fmla="*/ 526 h 2947"/>
                <a:gd name="T48" fmla="*/ 178 w 3282"/>
                <a:gd name="T49" fmla="*/ 545 h 2947"/>
                <a:gd name="T50" fmla="*/ 223 w 3282"/>
                <a:gd name="T51" fmla="*/ 550 h 2947"/>
                <a:gd name="T52" fmla="*/ 246 w 3282"/>
                <a:gd name="T53" fmla="*/ 558 h 2947"/>
                <a:gd name="T54" fmla="*/ 291 w 3282"/>
                <a:gd name="T55" fmla="*/ 532 h 2947"/>
                <a:gd name="T56" fmla="*/ 341 w 3282"/>
                <a:gd name="T57" fmla="*/ 519 h 2947"/>
                <a:gd name="T58" fmla="*/ 375 w 3282"/>
                <a:gd name="T59" fmla="*/ 517 h 2947"/>
                <a:gd name="T60" fmla="*/ 398 w 3282"/>
                <a:gd name="T61" fmla="*/ 506 h 2947"/>
                <a:gd name="T62" fmla="*/ 420 w 3282"/>
                <a:gd name="T63" fmla="*/ 485 h 2947"/>
                <a:gd name="T64" fmla="*/ 443 w 3282"/>
                <a:gd name="T65" fmla="*/ 466 h 2947"/>
                <a:gd name="T66" fmla="*/ 459 w 3282"/>
                <a:gd name="T67" fmla="*/ 452 h 2947"/>
                <a:gd name="T68" fmla="*/ 443 w 3282"/>
                <a:gd name="T69" fmla="*/ 419 h 2947"/>
                <a:gd name="T70" fmla="*/ 466 w 3282"/>
                <a:gd name="T71" fmla="*/ 396 h 2947"/>
                <a:gd name="T72" fmla="*/ 505 w 3282"/>
                <a:gd name="T73" fmla="*/ 403 h 2947"/>
                <a:gd name="T74" fmla="*/ 530 w 3282"/>
                <a:gd name="T75" fmla="*/ 375 h 2947"/>
                <a:gd name="T76" fmla="*/ 561 w 3282"/>
                <a:gd name="T77" fmla="*/ 369 h 2947"/>
                <a:gd name="T78" fmla="*/ 579 w 3282"/>
                <a:gd name="T79" fmla="*/ 341 h 2947"/>
                <a:gd name="T80" fmla="*/ 607 w 3282"/>
                <a:gd name="T81" fmla="*/ 315 h 2947"/>
                <a:gd name="T82" fmla="*/ 634 w 3282"/>
                <a:gd name="T83" fmla="*/ 298 h 2947"/>
                <a:gd name="T84" fmla="*/ 672 w 3282"/>
                <a:gd name="T85" fmla="*/ 300 h 2947"/>
                <a:gd name="T86" fmla="*/ 671 w 3282"/>
                <a:gd name="T87" fmla="*/ 277 h 2947"/>
                <a:gd name="T88" fmla="*/ 631 w 3282"/>
                <a:gd name="T89" fmla="*/ 249 h 2947"/>
                <a:gd name="T90" fmla="*/ 607 w 3282"/>
                <a:gd name="T91" fmla="*/ 260 h 2947"/>
                <a:gd name="T92" fmla="*/ 576 w 3282"/>
                <a:gd name="T93" fmla="*/ 258 h 2947"/>
                <a:gd name="T94" fmla="*/ 553 w 3282"/>
                <a:gd name="T95" fmla="*/ 268 h 2947"/>
                <a:gd name="T96" fmla="*/ 549 w 3282"/>
                <a:gd name="T97" fmla="*/ 245 h 2947"/>
                <a:gd name="T98" fmla="*/ 560 w 3282"/>
                <a:gd name="T99" fmla="*/ 195 h 2947"/>
                <a:gd name="T100" fmla="*/ 583 w 3282"/>
                <a:gd name="T101" fmla="*/ 179 h 2947"/>
                <a:gd name="T102" fmla="*/ 611 w 3282"/>
                <a:gd name="T103" fmla="*/ 168 h 2947"/>
                <a:gd name="T104" fmla="*/ 635 w 3282"/>
                <a:gd name="T105" fmla="*/ 152 h 2947"/>
                <a:gd name="T106" fmla="*/ 636 w 3282"/>
                <a:gd name="T107" fmla="*/ 124 h 2947"/>
                <a:gd name="T108" fmla="*/ 647 w 3282"/>
                <a:gd name="T109" fmla="*/ 84 h 2947"/>
                <a:gd name="T110" fmla="*/ 659 w 3282"/>
                <a:gd name="T111" fmla="*/ 61 h 2947"/>
                <a:gd name="T112" fmla="*/ 652 w 3282"/>
                <a:gd name="T113" fmla="*/ 37 h 2947"/>
                <a:gd name="T114" fmla="*/ 637 w 3282"/>
                <a:gd name="T115" fmla="*/ 31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06"/>
            <p:cNvSpPr>
              <a:spLocks/>
            </p:cNvSpPr>
            <p:nvPr/>
          </p:nvSpPr>
          <p:spPr bwMode="gray">
            <a:xfrm>
              <a:off x="2264" y="884"/>
              <a:ext cx="1641" cy="1473"/>
            </a:xfrm>
            <a:custGeom>
              <a:avLst/>
              <a:gdLst>
                <a:gd name="T0" fmla="*/ 651 w 3282"/>
                <a:gd name="T1" fmla="*/ 10 h 2947"/>
                <a:gd name="T2" fmla="*/ 669 w 3282"/>
                <a:gd name="T3" fmla="*/ 0 h 2947"/>
                <a:gd name="T4" fmla="*/ 720 w 3282"/>
                <a:gd name="T5" fmla="*/ 75 h 2947"/>
                <a:gd name="T6" fmla="*/ 808 w 3282"/>
                <a:gd name="T7" fmla="*/ 154 h 2947"/>
                <a:gd name="T8" fmla="*/ 761 w 3282"/>
                <a:gd name="T9" fmla="*/ 265 h 2947"/>
                <a:gd name="T10" fmla="*/ 737 w 3282"/>
                <a:gd name="T11" fmla="*/ 326 h 2947"/>
                <a:gd name="T12" fmla="*/ 793 w 3282"/>
                <a:gd name="T13" fmla="*/ 368 h 2947"/>
                <a:gd name="T14" fmla="*/ 785 w 3282"/>
                <a:gd name="T15" fmla="*/ 441 h 2947"/>
                <a:gd name="T16" fmla="*/ 710 w 3282"/>
                <a:gd name="T17" fmla="*/ 486 h 2947"/>
                <a:gd name="T18" fmla="*/ 693 w 3282"/>
                <a:gd name="T19" fmla="*/ 529 h 2947"/>
                <a:gd name="T20" fmla="*/ 634 w 3282"/>
                <a:gd name="T21" fmla="*/ 485 h 2947"/>
                <a:gd name="T22" fmla="*/ 587 w 3282"/>
                <a:gd name="T23" fmla="*/ 518 h 2947"/>
                <a:gd name="T24" fmla="*/ 530 w 3282"/>
                <a:gd name="T25" fmla="*/ 545 h 2947"/>
                <a:gd name="T26" fmla="*/ 470 w 3282"/>
                <a:gd name="T27" fmla="*/ 631 h 2947"/>
                <a:gd name="T28" fmla="*/ 376 w 3282"/>
                <a:gd name="T29" fmla="*/ 713 h 2947"/>
                <a:gd name="T30" fmla="*/ 309 w 3282"/>
                <a:gd name="T31" fmla="*/ 676 h 2947"/>
                <a:gd name="T32" fmla="*/ 235 w 3282"/>
                <a:gd name="T33" fmla="*/ 736 h 2947"/>
                <a:gd name="T34" fmla="*/ 189 w 3282"/>
                <a:gd name="T35" fmla="*/ 655 h 2947"/>
                <a:gd name="T36" fmla="*/ 88 w 3282"/>
                <a:gd name="T37" fmla="*/ 617 h 2947"/>
                <a:gd name="T38" fmla="*/ 9 w 3282"/>
                <a:gd name="T39" fmla="*/ 583 h 2947"/>
                <a:gd name="T40" fmla="*/ 20 w 3282"/>
                <a:gd name="T41" fmla="*/ 515 h 2947"/>
                <a:gd name="T42" fmla="*/ 70 w 3282"/>
                <a:gd name="T43" fmla="*/ 522 h 2947"/>
                <a:gd name="T44" fmla="*/ 103 w 3282"/>
                <a:gd name="T45" fmla="*/ 518 h 2947"/>
                <a:gd name="T46" fmla="*/ 144 w 3282"/>
                <a:gd name="T47" fmla="*/ 526 h 2947"/>
                <a:gd name="T48" fmla="*/ 178 w 3282"/>
                <a:gd name="T49" fmla="*/ 545 h 2947"/>
                <a:gd name="T50" fmla="*/ 223 w 3282"/>
                <a:gd name="T51" fmla="*/ 550 h 2947"/>
                <a:gd name="T52" fmla="*/ 246 w 3282"/>
                <a:gd name="T53" fmla="*/ 558 h 2947"/>
                <a:gd name="T54" fmla="*/ 291 w 3282"/>
                <a:gd name="T55" fmla="*/ 532 h 2947"/>
                <a:gd name="T56" fmla="*/ 341 w 3282"/>
                <a:gd name="T57" fmla="*/ 519 h 2947"/>
                <a:gd name="T58" fmla="*/ 375 w 3282"/>
                <a:gd name="T59" fmla="*/ 517 h 2947"/>
                <a:gd name="T60" fmla="*/ 398 w 3282"/>
                <a:gd name="T61" fmla="*/ 506 h 2947"/>
                <a:gd name="T62" fmla="*/ 420 w 3282"/>
                <a:gd name="T63" fmla="*/ 485 h 2947"/>
                <a:gd name="T64" fmla="*/ 443 w 3282"/>
                <a:gd name="T65" fmla="*/ 466 h 2947"/>
                <a:gd name="T66" fmla="*/ 459 w 3282"/>
                <a:gd name="T67" fmla="*/ 452 h 2947"/>
                <a:gd name="T68" fmla="*/ 443 w 3282"/>
                <a:gd name="T69" fmla="*/ 419 h 2947"/>
                <a:gd name="T70" fmla="*/ 466 w 3282"/>
                <a:gd name="T71" fmla="*/ 396 h 2947"/>
                <a:gd name="T72" fmla="*/ 505 w 3282"/>
                <a:gd name="T73" fmla="*/ 403 h 2947"/>
                <a:gd name="T74" fmla="*/ 530 w 3282"/>
                <a:gd name="T75" fmla="*/ 375 h 2947"/>
                <a:gd name="T76" fmla="*/ 561 w 3282"/>
                <a:gd name="T77" fmla="*/ 369 h 2947"/>
                <a:gd name="T78" fmla="*/ 579 w 3282"/>
                <a:gd name="T79" fmla="*/ 341 h 2947"/>
                <a:gd name="T80" fmla="*/ 607 w 3282"/>
                <a:gd name="T81" fmla="*/ 315 h 2947"/>
                <a:gd name="T82" fmla="*/ 634 w 3282"/>
                <a:gd name="T83" fmla="*/ 298 h 2947"/>
                <a:gd name="T84" fmla="*/ 672 w 3282"/>
                <a:gd name="T85" fmla="*/ 300 h 2947"/>
                <a:gd name="T86" fmla="*/ 671 w 3282"/>
                <a:gd name="T87" fmla="*/ 277 h 2947"/>
                <a:gd name="T88" fmla="*/ 631 w 3282"/>
                <a:gd name="T89" fmla="*/ 249 h 2947"/>
                <a:gd name="T90" fmla="*/ 607 w 3282"/>
                <a:gd name="T91" fmla="*/ 260 h 2947"/>
                <a:gd name="T92" fmla="*/ 576 w 3282"/>
                <a:gd name="T93" fmla="*/ 258 h 2947"/>
                <a:gd name="T94" fmla="*/ 553 w 3282"/>
                <a:gd name="T95" fmla="*/ 268 h 2947"/>
                <a:gd name="T96" fmla="*/ 549 w 3282"/>
                <a:gd name="T97" fmla="*/ 245 h 2947"/>
                <a:gd name="T98" fmla="*/ 560 w 3282"/>
                <a:gd name="T99" fmla="*/ 195 h 2947"/>
                <a:gd name="T100" fmla="*/ 583 w 3282"/>
                <a:gd name="T101" fmla="*/ 179 h 2947"/>
                <a:gd name="T102" fmla="*/ 611 w 3282"/>
                <a:gd name="T103" fmla="*/ 168 h 2947"/>
                <a:gd name="T104" fmla="*/ 635 w 3282"/>
                <a:gd name="T105" fmla="*/ 152 h 2947"/>
                <a:gd name="T106" fmla="*/ 636 w 3282"/>
                <a:gd name="T107" fmla="*/ 124 h 2947"/>
                <a:gd name="T108" fmla="*/ 647 w 3282"/>
                <a:gd name="T109" fmla="*/ 84 h 2947"/>
                <a:gd name="T110" fmla="*/ 659 w 3282"/>
                <a:gd name="T111" fmla="*/ 61 h 2947"/>
                <a:gd name="T112" fmla="*/ 652 w 3282"/>
                <a:gd name="T113" fmla="*/ 37 h 2947"/>
                <a:gd name="T114" fmla="*/ 637 w 3282"/>
                <a:gd name="T115" fmla="*/ 31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07"/>
            <p:cNvSpPr>
              <a:spLocks/>
            </p:cNvSpPr>
            <p:nvPr/>
          </p:nvSpPr>
          <p:spPr bwMode="gray">
            <a:xfrm>
              <a:off x="2016" y="1899"/>
              <a:ext cx="1007" cy="870"/>
            </a:xfrm>
            <a:custGeom>
              <a:avLst/>
              <a:gdLst>
                <a:gd name="T0" fmla="*/ 92 w 2014"/>
                <a:gd name="T1" fmla="*/ 13 h 1739"/>
                <a:gd name="T2" fmla="*/ 66 w 2014"/>
                <a:gd name="T3" fmla="*/ 38 h 1739"/>
                <a:gd name="T4" fmla="*/ 0 w 2014"/>
                <a:gd name="T5" fmla="*/ 77 h 1739"/>
                <a:gd name="T6" fmla="*/ 45 w 2014"/>
                <a:gd name="T7" fmla="*/ 154 h 1739"/>
                <a:gd name="T8" fmla="*/ 90 w 2014"/>
                <a:gd name="T9" fmla="*/ 171 h 1739"/>
                <a:gd name="T10" fmla="*/ 140 w 2014"/>
                <a:gd name="T11" fmla="*/ 160 h 1739"/>
                <a:gd name="T12" fmla="*/ 188 w 2014"/>
                <a:gd name="T13" fmla="*/ 177 h 1739"/>
                <a:gd name="T14" fmla="*/ 215 w 2014"/>
                <a:gd name="T15" fmla="*/ 193 h 1739"/>
                <a:gd name="T16" fmla="*/ 258 w 2014"/>
                <a:gd name="T17" fmla="*/ 220 h 1739"/>
                <a:gd name="T18" fmla="*/ 284 w 2014"/>
                <a:gd name="T19" fmla="*/ 237 h 1739"/>
                <a:gd name="T20" fmla="*/ 301 w 2014"/>
                <a:gd name="T21" fmla="*/ 275 h 1739"/>
                <a:gd name="T22" fmla="*/ 283 w 2014"/>
                <a:gd name="T23" fmla="*/ 318 h 1739"/>
                <a:gd name="T24" fmla="*/ 270 w 2014"/>
                <a:gd name="T25" fmla="*/ 341 h 1739"/>
                <a:gd name="T26" fmla="*/ 249 w 2014"/>
                <a:gd name="T27" fmla="*/ 367 h 1739"/>
                <a:gd name="T28" fmla="*/ 239 w 2014"/>
                <a:gd name="T29" fmla="*/ 374 h 1739"/>
                <a:gd name="T30" fmla="*/ 281 w 2014"/>
                <a:gd name="T31" fmla="*/ 390 h 1739"/>
                <a:gd name="T32" fmla="*/ 314 w 2014"/>
                <a:gd name="T33" fmla="*/ 373 h 1739"/>
                <a:gd name="T34" fmla="*/ 353 w 2014"/>
                <a:gd name="T35" fmla="*/ 403 h 1739"/>
                <a:gd name="T36" fmla="*/ 385 w 2014"/>
                <a:gd name="T37" fmla="*/ 435 h 1739"/>
                <a:gd name="T38" fmla="*/ 413 w 2014"/>
                <a:gd name="T39" fmla="*/ 401 h 1739"/>
                <a:gd name="T40" fmla="*/ 430 w 2014"/>
                <a:gd name="T41" fmla="*/ 377 h 1739"/>
                <a:gd name="T42" fmla="*/ 425 w 2014"/>
                <a:gd name="T43" fmla="*/ 349 h 1739"/>
                <a:gd name="T44" fmla="*/ 431 w 2014"/>
                <a:gd name="T45" fmla="*/ 341 h 1739"/>
                <a:gd name="T46" fmla="*/ 432 w 2014"/>
                <a:gd name="T47" fmla="*/ 335 h 1739"/>
                <a:gd name="T48" fmla="*/ 432 w 2014"/>
                <a:gd name="T49" fmla="*/ 327 h 1739"/>
                <a:gd name="T50" fmla="*/ 472 w 2014"/>
                <a:gd name="T51" fmla="*/ 329 h 1739"/>
                <a:gd name="T52" fmla="*/ 500 w 2014"/>
                <a:gd name="T53" fmla="*/ 302 h 1739"/>
                <a:gd name="T54" fmla="*/ 501 w 2014"/>
                <a:gd name="T55" fmla="*/ 267 h 1739"/>
                <a:gd name="T56" fmla="*/ 453 w 2014"/>
                <a:gd name="T57" fmla="*/ 241 h 1739"/>
                <a:gd name="T58" fmla="*/ 429 w 2014"/>
                <a:gd name="T59" fmla="*/ 256 h 1739"/>
                <a:gd name="T60" fmla="*/ 444 w 2014"/>
                <a:gd name="T61" fmla="*/ 290 h 1739"/>
                <a:gd name="T62" fmla="*/ 429 w 2014"/>
                <a:gd name="T63" fmla="*/ 315 h 1739"/>
                <a:gd name="T64" fmla="*/ 398 w 2014"/>
                <a:gd name="T65" fmla="*/ 302 h 1739"/>
                <a:gd name="T66" fmla="*/ 391 w 2014"/>
                <a:gd name="T67" fmla="*/ 276 h 1739"/>
                <a:gd name="T68" fmla="*/ 369 w 2014"/>
                <a:gd name="T69" fmla="*/ 243 h 1739"/>
                <a:gd name="T70" fmla="*/ 342 w 2014"/>
                <a:gd name="T71" fmla="*/ 228 h 1739"/>
                <a:gd name="T72" fmla="*/ 343 w 2014"/>
                <a:gd name="T73" fmla="*/ 183 h 1739"/>
                <a:gd name="T74" fmla="*/ 313 w 2014"/>
                <a:gd name="T75" fmla="*/ 148 h 1739"/>
                <a:gd name="T76" fmla="*/ 235 w 2014"/>
                <a:gd name="T77" fmla="*/ 161 h 1739"/>
                <a:gd name="T78" fmla="*/ 200 w 2014"/>
                <a:gd name="T79" fmla="*/ 128 h 1739"/>
                <a:gd name="T80" fmla="*/ 218 w 2014"/>
                <a:gd name="T81" fmla="*/ 91 h 1739"/>
                <a:gd name="T82" fmla="*/ 163 w 2014"/>
                <a:gd name="T83" fmla="*/ 100 h 1739"/>
                <a:gd name="T84" fmla="*/ 124 w 2014"/>
                <a:gd name="T85" fmla="*/ 52 h 1739"/>
                <a:gd name="T86" fmla="*/ 116 w 2014"/>
                <a:gd name="T87" fmla="*/ 3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08"/>
            <p:cNvSpPr>
              <a:spLocks/>
            </p:cNvSpPr>
            <p:nvPr/>
          </p:nvSpPr>
          <p:spPr bwMode="gray">
            <a:xfrm>
              <a:off x="2016" y="1899"/>
              <a:ext cx="1007" cy="870"/>
            </a:xfrm>
            <a:custGeom>
              <a:avLst/>
              <a:gdLst>
                <a:gd name="T0" fmla="*/ 92 w 2014"/>
                <a:gd name="T1" fmla="*/ 13 h 1739"/>
                <a:gd name="T2" fmla="*/ 66 w 2014"/>
                <a:gd name="T3" fmla="*/ 38 h 1739"/>
                <a:gd name="T4" fmla="*/ 0 w 2014"/>
                <a:gd name="T5" fmla="*/ 77 h 1739"/>
                <a:gd name="T6" fmla="*/ 45 w 2014"/>
                <a:gd name="T7" fmla="*/ 154 h 1739"/>
                <a:gd name="T8" fmla="*/ 90 w 2014"/>
                <a:gd name="T9" fmla="*/ 171 h 1739"/>
                <a:gd name="T10" fmla="*/ 140 w 2014"/>
                <a:gd name="T11" fmla="*/ 160 h 1739"/>
                <a:gd name="T12" fmla="*/ 188 w 2014"/>
                <a:gd name="T13" fmla="*/ 177 h 1739"/>
                <a:gd name="T14" fmla="*/ 215 w 2014"/>
                <a:gd name="T15" fmla="*/ 193 h 1739"/>
                <a:gd name="T16" fmla="*/ 258 w 2014"/>
                <a:gd name="T17" fmla="*/ 220 h 1739"/>
                <a:gd name="T18" fmla="*/ 284 w 2014"/>
                <a:gd name="T19" fmla="*/ 237 h 1739"/>
                <a:gd name="T20" fmla="*/ 301 w 2014"/>
                <a:gd name="T21" fmla="*/ 275 h 1739"/>
                <a:gd name="T22" fmla="*/ 283 w 2014"/>
                <a:gd name="T23" fmla="*/ 318 h 1739"/>
                <a:gd name="T24" fmla="*/ 270 w 2014"/>
                <a:gd name="T25" fmla="*/ 341 h 1739"/>
                <a:gd name="T26" fmla="*/ 249 w 2014"/>
                <a:gd name="T27" fmla="*/ 367 h 1739"/>
                <a:gd name="T28" fmla="*/ 239 w 2014"/>
                <a:gd name="T29" fmla="*/ 374 h 1739"/>
                <a:gd name="T30" fmla="*/ 281 w 2014"/>
                <a:gd name="T31" fmla="*/ 390 h 1739"/>
                <a:gd name="T32" fmla="*/ 314 w 2014"/>
                <a:gd name="T33" fmla="*/ 373 h 1739"/>
                <a:gd name="T34" fmla="*/ 353 w 2014"/>
                <a:gd name="T35" fmla="*/ 403 h 1739"/>
                <a:gd name="T36" fmla="*/ 385 w 2014"/>
                <a:gd name="T37" fmla="*/ 435 h 1739"/>
                <a:gd name="T38" fmla="*/ 413 w 2014"/>
                <a:gd name="T39" fmla="*/ 401 h 1739"/>
                <a:gd name="T40" fmla="*/ 430 w 2014"/>
                <a:gd name="T41" fmla="*/ 377 h 1739"/>
                <a:gd name="T42" fmla="*/ 425 w 2014"/>
                <a:gd name="T43" fmla="*/ 349 h 1739"/>
                <a:gd name="T44" fmla="*/ 431 w 2014"/>
                <a:gd name="T45" fmla="*/ 341 h 1739"/>
                <a:gd name="T46" fmla="*/ 432 w 2014"/>
                <a:gd name="T47" fmla="*/ 335 h 1739"/>
                <a:gd name="T48" fmla="*/ 432 w 2014"/>
                <a:gd name="T49" fmla="*/ 327 h 1739"/>
                <a:gd name="T50" fmla="*/ 472 w 2014"/>
                <a:gd name="T51" fmla="*/ 329 h 1739"/>
                <a:gd name="T52" fmla="*/ 500 w 2014"/>
                <a:gd name="T53" fmla="*/ 302 h 1739"/>
                <a:gd name="T54" fmla="*/ 501 w 2014"/>
                <a:gd name="T55" fmla="*/ 267 h 1739"/>
                <a:gd name="T56" fmla="*/ 453 w 2014"/>
                <a:gd name="T57" fmla="*/ 241 h 1739"/>
                <a:gd name="T58" fmla="*/ 429 w 2014"/>
                <a:gd name="T59" fmla="*/ 256 h 1739"/>
                <a:gd name="T60" fmla="*/ 444 w 2014"/>
                <a:gd name="T61" fmla="*/ 290 h 1739"/>
                <a:gd name="T62" fmla="*/ 429 w 2014"/>
                <a:gd name="T63" fmla="*/ 315 h 1739"/>
                <a:gd name="T64" fmla="*/ 398 w 2014"/>
                <a:gd name="T65" fmla="*/ 302 h 1739"/>
                <a:gd name="T66" fmla="*/ 391 w 2014"/>
                <a:gd name="T67" fmla="*/ 276 h 1739"/>
                <a:gd name="T68" fmla="*/ 369 w 2014"/>
                <a:gd name="T69" fmla="*/ 243 h 1739"/>
                <a:gd name="T70" fmla="*/ 342 w 2014"/>
                <a:gd name="T71" fmla="*/ 228 h 1739"/>
                <a:gd name="T72" fmla="*/ 343 w 2014"/>
                <a:gd name="T73" fmla="*/ 183 h 1739"/>
                <a:gd name="T74" fmla="*/ 313 w 2014"/>
                <a:gd name="T75" fmla="*/ 148 h 1739"/>
                <a:gd name="T76" fmla="*/ 235 w 2014"/>
                <a:gd name="T77" fmla="*/ 161 h 1739"/>
                <a:gd name="T78" fmla="*/ 200 w 2014"/>
                <a:gd name="T79" fmla="*/ 128 h 1739"/>
                <a:gd name="T80" fmla="*/ 218 w 2014"/>
                <a:gd name="T81" fmla="*/ 91 h 1739"/>
                <a:gd name="T82" fmla="*/ 163 w 2014"/>
                <a:gd name="T83" fmla="*/ 100 h 1739"/>
                <a:gd name="T84" fmla="*/ 124 w 2014"/>
                <a:gd name="T85" fmla="*/ 52 h 1739"/>
                <a:gd name="T86" fmla="*/ 116 w 2014"/>
                <a:gd name="T87" fmla="*/ 3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109"/>
            <p:cNvSpPr>
              <a:spLocks/>
            </p:cNvSpPr>
            <p:nvPr/>
          </p:nvSpPr>
          <p:spPr bwMode="gray">
            <a:xfrm>
              <a:off x="1694" y="2177"/>
              <a:ext cx="936" cy="666"/>
            </a:xfrm>
            <a:custGeom>
              <a:avLst/>
              <a:gdLst>
                <a:gd name="T0" fmla="*/ 445 w 1872"/>
                <a:gd name="T1" fmla="*/ 276 h 1330"/>
                <a:gd name="T2" fmla="*/ 426 w 1872"/>
                <a:gd name="T3" fmla="*/ 279 h 1330"/>
                <a:gd name="T4" fmla="*/ 397 w 1872"/>
                <a:gd name="T5" fmla="*/ 279 h 1330"/>
                <a:gd name="T6" fmla="*/ 381 w 1872"/>
                <a:gd name="T7" fmla="*/ 296 h 1330"/>
                <a:gd name="T8" fmla="*/ 343 w 1872"/>
                <a:gd name="T9" fmla="*/ 274 h 1330"/>
                <a:gd name="T10" fmla="*/ 308 w 1872"/>
                <a:gd name="T11" fmla="*/ 269 h 1330"/>
                <a:gd name="T12" fmla="*/ 275 w 1872"/>
                <a:gd name="T13" fmla="*/ 273 h 1330"/>
                <a:gd name="T14" fmla="*/ 262 w 1872"/>
                <a:gd name="T15" fmla="*/ 288 h 1330"/>
                <a:gd name="T16" fmla="*/ 260 w 1872"/>
                <a:gd name="T17" fmla="*/ 309 h 1330"/>
                <a:gd name="T18" fmla="*/ 225 w 1872"/>
                <a:gd name="T19" fmla="*/ 329 h 1330"/>
                <a:gd name="T20" fmla="*/ 204 w 1872"/>
                <a:gd name="T21" fmla="*/ 313 h 1330"/>
                <a:gd name="T22" fmla="*/ 155 w 1872"/>
                <a:gd name="T23" fmla="*/ 287 h 1330"/>
                <a:gd name="T24" fmla="*/ 113 w 1872"/>
                <a:gd name="T25" fmla="*/ 280 h 1330"/>
                <a:gd name="T26" fmla="*/ 85 w 1872"/>
                <a:gd name="T27" fmla="*/ 274 h 1330"/>
                <a:gd name="T28" fmla="*/ 64 w 1872"/>
                <a:gd name="T29" fmla="*/ 264 h 1330"/>
                <a:gd name="T30" fmla="*/ 28 w 1872"/>
                <a:gd name="T31" fmla="*/ 256 h 1330"/>
                <a:gd name="T32" fmla="*/ 2 w 1872"/>
                <a:gd name="T33" fmla="*/ 206 h 1330"/>
                <a:gd name="T34" fmla="*/ 12 w 1872"/>
                <a:gd name="T35" fmla="*/ 185 h 1330"/>
                <a:gd name="T36" fmla="*/ 20 w 1872"/>
                <a:gd name="T37" fmla="*/ 149 h 1330"/>
                <a:gd name="T38" fmla="*/ 11 w 1872"/>
                <a:gd name="T39" fmla="*/ 133 h 1330"/>
                <a:gd name="T40" fmla="*/ 20 w 1872"/>
                <a:gd name="T41" fmla="*/ 117 h 1330"/>
                <a:gd name="T42" fmla="*/ 61 w 1872"/>
                <a:gd name="T43" fmla="*/ 117 h 1330"/>
                <a:gd name="T44" fmla="*/ 53 w 1872"/>
                <a:gd name="T45" fmla="*/ 96 h 1330"/>
                <a:gd name="T46" fmla="*/ 74 w 1872"/>
                <a:gd name="T47" fmla="*/ 75 h 1330"/>
                <a:gd name="T48" fmla="*/ 45 w 1872"/>
                <a:gd name="T49" fmla="*/ 32 h 1330"/>
                <a:gd name="T50" fmla="*/ 99 w 1872"/>
                <a:gd name="T51" fmla="*/ 18 h 1330"/>
                <a:gd name="T52" fmla="*/ 134 w 1872"/>
                <a:gd name="T53" fmla="*/ 10 h 1330"/>
                <a:gd name="T54" fmla="*/ 169 w 1872"/>
                <a:gd name="T55" fmla="*/ 4 h 1330"/>
                <a:gd name="T56" fmla="*/ 206 w 1872"/>
                <a:gd name="T57" fmla="*/ 15 h 1330"/>
                <a:gd name="T58" fmla="*/ 235 w 1872"/>
                <a:gd name="T59" fmla="*/ 32 h 1330"/>
                <a:gd name="T60" fmla="*/ 269 w 1872"/>
                <a:gd name="T61" fmla="*/ 20 h 1330"/>
                <a:gd name="T62" fmla="*/ 301 w 1872"/>
                <a:gd name="T63" fmla="*/ 20 h 1330"/>
                <a:gd name="T64" fmla="*/ 330 w 1872"/>
                <a:gd name="T65" fmla="*/ 24 h 1330"/>
                <a:gd name="T66" fmla="*/ 364 w 1872"/>
                <a:gd name="T67" fmla="*/ 28 h 1330"/>
                <a:gd name="T68" fmla="*/ 376 w 1872"/>
                <a:gd name="T69" fmla="*/ 54 h 1330"/>
                <a:gd name="T70" fmla="*/ 411 w 1872"/>
                <a:gd name="T71" fmla="*/ 80 h 1330"/>
                <a:gd name="T72" fmla="*/ 426 w 1872"/>
                <a:gd name="T73" fmla="*/ 75 h 1330"/>
                <a:gd name="T74" fmla="*/ 445 w 1872"/>
                <a:gd name="T75" fmla="*/ 98 h 1330"/>
                <a:gd name="T76" fmla="*/ 456 w 1872"/>
                <a:gd name="T77" fmla="*/ 124 h 1330"/>
                <a:gd name="T78" fmla="*/ 468 w 1872"/>
                <a:gd name="T79" fmla="*/ 143 h 1330"/>
                <a:gd name="T80" fmla="*/ 444 w 1872"/>
                <a:gd name="T81" fmla="*/ 179 h 1330"/>
                <a:gd name="T82" fmla="*/ 437 w 1872"/>
                <a:gd name="T83" fmla="*/ 201 h 1330"/>
                <a:gd name="T84" fmla="*/ 432 w 1872"/>
                <a:gd name="T85" fmla="*/ 223 h 1330"/>
                <a:gd name="T86" fmla="*/ 410 w 1872"/>
                <a:gd name="T87" fmla="*/ 228 h 1330"/>
                <a:gd name="T88" fmla="*/ 397 w 1872"/>
                <a:gd name="T89" fmla="*/ 222 h 1330"/>
                <a:gd name="T90" fmla="*/ 416 w 1872"/>
                <a:gd name="T91" fmla="*/ 237 h 1330"/>
                <a:gd name="T92" fmla="*/ 442 w 1872"/>
                <a:gd name="T93" fmla="*/ 25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110"/>
            <p:cNvSpPr>
              <a:spLocks/>
            </p:cNvSpPr>
            <p:nvPr/>
          </p:nvSpPr>
          <p:spPr bwMode="gray">
            <a:xfrm>
              <a:off x="1694" y="2177"/>
              <a:ext cx="936" cy="666"/>
            </a:xfrm>
            <a:custGeom>
              <a:avLst/>
              <a:gdLst>
                <a:gd name="T0" fmla="*/ 445 w 1872"/>
                <a:gd name="T1" fmla="*/ 276 h 1330"/>
                <a:gd name="T2" fmla="*/ 426 w 1872"/>
                <a:gd name="T3" fmla="*/ 279 h 1330"/>
                <a:gd name="T4" fmla="*/ 397 w 1872"/>
                <a:gd name="T5" fmla="*/ 279 h 1330"/>
                <a:gd name="T6" fmla="*/ 381 w 1872"/>
                <a:gd name="T7" fmla="*/ 296 h 1330"/>
                <a:gd name="T8" fmla="*/ 343 w 1872"/>
                <a:gd name="T9" fmla="*/ 274 h 1330"/>
                <a:gd name="T10" fmla="*/ 308 w 1872"/>
                <a:gd name="T11" fmla="*/ 269 h 1330"/>
                <a:gd name="T12" fmla="*/ 275 w 1872"/>
                <a:gd name="T13" fmla="*/ 273 h 1330"/>
                <a:gd name="T14" fmla="*/ 262 w 1872"/>
                <a:gd name="T15" fmla="*/ 288 h 1330"/>
                <a:gd name="T16" fmla="*/ 260 w 1872"/>
                <a:gd name="T17" fmla="*/ 309 h 1330"/>
                <a:gd name="T18" fmla="*/ 225 w 1872"/>
                <a:gd name="T19" fmla="*/ 329 h 1330"/>
                <a:gd name="T20" fmla="*/ 204 w 1872"/>
                <a:gd name="T21" fmla="*/ 313 h 1330"/>
                <a:gd name="T22" fmla="*/ 155 w 1872"/>
                <a:gd name="T23" fmla="*/ 287 h 1330"/>
                <a:gd name="T24" fmla="*/ 113 w 1872"/>
                <a:gd name="T25" fmla="*/ 280 h 1330"/>
                <a:gd name="T26" fmla="*/ 85 w 1872"/>
                <a:gd name="T27" fmla="*/ 274 h 1330"/>
                <a:gd name="T28" fmla="*/ 64 w 1872"/>
                <a:gd name="T29" fmla="*/ 264 h 1330"/>
                <a:gd name="T30" fmla="*/ 28 w 1872"/>
                <a:gd name="T31" fmla="*/ 256 h 1330"/>
                <a:gd name="T32" fmla="*/ 2 w 1872"/>
                <a:gd name="T33" fmla="*/ 206 h 1330"/>
                <a:gd name="T34" fmla="*/ 12 w 1872"/>
                <a:gd name="T35" fmla="*/ 185 h 1330"/>
                <a:gd name="T36" fmla="*/ 20 w 1872"/>
                <a:gd name="T37" fmla="*/ 149 h 1330"/>
                <a:gd name="T38" fmla="*/ 11 w 1872"/>
                <a:gd name="T39" fmla="*/ 133 h 1330"/>
                <a:gd name="T40" fmla="*/ 20 w 1872"/>
                <a:gd name="T41" fmla="*/ 117 h 1330"/>
                <a:gd name="T42" fmla="*/ 61 w 1872"/>
                <a:gd name="T43" fmla="*/ 117 h 1330"/>
                <a:gd name="T44" fmla="*/ 53 w 1872"/>
                <a:gd name="T45" fmla="*/ 96 h 1330"/>
                <a:gd name="T46" fmla="*/ 74 w 1872"/>
                <a:gd name="T47" fmla="*/ 75 h 1330"/>
                <a:gd name="T48" fmla="*/ 45 w 1872"/>
                <a:gd name="T49" fmla="*/ 32 h 1330"/>
                <a:gd name="T50" fmla="*/ 99 w 1872"/>
                <a:gd name="T51" fmla="*/ 18 h 1330"/>
                <a:gd name="T52" fmla="*/ 134 w 1872"/>
                <a:gd name="T53" fmla="*/ 10 h 1330"/>
                <a:gd name="T54" fmla="*/ 169 w 1872"/>
                <a:gd name="T55" fmla="*/ 4 h 1330"/>
                <a:gd name="T56" fmla="*/ 206 w 1872"/>
                <a:gd name="T57" fmla="*/ 15 h 1330"/>
                <a:gd name="T58" fmla="*/ 235 w 1872"/>
                <a:gd name="T59" fmla="*/ 32 h 1330"/>
                <a:gd name="T60" fmla="*/ 269 w 1872"/>
                <a:gd name="T61" fmla="*/ 20 h 1330"/>
                <a:gd name="T62" fmla="*/ 301 w 1872"/>
                <a:gd name="T63" fmla="*/ 20 h 1330"/>
                <a:gd name="T64" fmla="*/ 330 w 1872"/>
                <a:gd name="T65" fmla="*/ 24 h 1330"/>
                <a:gd name="T66" fmla="*/ 364 w 1872"/>
                <a:gd name="T67" fmla="*/ 28 h 1330"/>
                <a:gd name="T68" fmla="*/ 376 w 1872"/>
                <a:gd name="T69" fmla="*/ 54 h 1330"/>
                <a:gd name="T70" fmla="*/ 411 w 1872"/>
                <a:gd name="T71" fmla="*/ 80 h 1330"/>
                <a:gd name="T72" fmla="*/ 426 w 1872"/>
                <a:gd name="T73" fmla="*/ 75 h 1330"/>
                <a:gd name="T74" fmla="*/ 445 w 1872"/>
                <a:gd name="T75" fmla="*/ 98 h 1330"/>
                <a:gd name="T76" fmla="*/ 456 w 1872"/>
                <a:gd name="T77" fmla="*/ 124 h 1330"/>
                <a:gd name="T78" fmla="*/ 468 w 1872"/>
                <a:gd name="T79" fmla="*/ 143 h 1330"/>
                <a:gd name="T80" fmla="*/ 444 w 1872"/>
                <a:gd name="T81" fmla="*/ 179 h 1330"/>
                <a:gd name="T82" fmla="*/ 437 w 1872"/>
                <a:gd name="T83" fmla="*/ 201 h 1330"/>
                <a:gd name="T84" fmla="*/ 432 w 1872"/>
                <a:gd name="T85" fmla="*/ 223 h 1330"/>
                <a:gd name="T86" fmla="*/ 410 w 1872"/>
                <a:gd name="T87" fmla="*/ 228 h 1330"/>
                <a:gd name="T88" fmla="*/ 397 w 1872"/>
                <a:gd name="T89" fmla="*/ 222 h 1330"/>
                <a:gd name="T90" fmla="*/ 416 w 1872"/>
                <a:gd name="T91" fmla="*/ 237 h 1330"/>
                <a:gd name="T92" fmla="*/ 442 w 1872"/>
                <a:gd name="T93" fmla="*/ 25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111"/>
            <p:cNvSpPr>
              <a:spLocks/>
            </p:cNvSpPr>
            <p:nvPr/>
          </p:nvSpPr>
          <p:spPr bwMode="gray">
            <a:xfrm>
              <a:off x="2241" y="2635"/>
              <a:ext cx="911" cy="693"/>
            </a:xfrm>
            <a:custGeom>
              <a:avLst/>
              <a:gdLst>
                <a:gd name="T0" fmla="*/ 300 w 1823"/>
                <a:gd name="T1" fmla="*/ 274 h 1385"/>
                <a:gd name="T2" fmla="*/ 284 w 1823"/>
                <a:gd name="T3" fmla="*/ 262 h 1385"/>
                <a:gd name="T4" fmla="*/ 269 w 1823"/>
                <a:gd name="T5" fmla="*/ 266 h 1385"/>
                <a:gd name="T6" fmla="*/ 248 w 1823"/>
                <a:gd name="T7" fmla="*/ 249 h 1385"/>
                <a:gd name="T8" fmla="*/ 236 w 1823"/>
                <a:gd name="T9" fmla="*/ 235 h 1385"/>
                <a:gd name="T10" fmla="*/ 232 w 1823"/>
                <a:gd name="T11" fmla="*/ 246 h 1385"/>
                <a:gd name="T12" fmla="*/ 222 w 1823"/>
                <a:gd name="T13" fmla="*/ 252 h 1385"/>
                <a:gd name="T14" fmla="*/ 218 w 1823"/>
                <a:gd name="T15" fmla="*/ 270 h 1385"/>
                <a:gd name="T16" fmla="*/ 195 w 1823"/>
                <a:gd name="T17" fmla="*/ 293 h 1385"/>
                <a:gd name="T18" fmla="*/ 201 w 1823"/>
                <a:gd name="T19" fmla="*/ 318 h 1385"/>
                <a:gd name="T20" fmla="*/ 188 w 1823"/>
                <a:gd name="T21" fmla="*/ 338 h 1385"/>
                <a:gd name="T22" fmla="*/ 167 w 1823"/>
                <a:gd name="T23" fmla="*/ 345 h 1385"/>
                <a:gd name="T24" fmla="*/ 148 w 1823"/>
                <a:gd name="T25" fmla="*/ 338 h 1385"/>
                <a:gd name="T26" fmla="*/ 132 w 1823"/>
                <a:gd name="T27" fmla="*/ 302 h 1385"/>
                <a:gd name="T28" fmla="*/ 111 w 1823"/>
                <a:gd name="T29" fmla="*/ 270 h 1385"/>
                <a:gd name="T30" fmla="*/ 90 w 1823"/>
                <a:gd name="T31" fmla="*/ 257 h 1385"/>
                <a:gd name="T32" fmla="*/ 87 w 1823"/>
                <a:gd name="T33" fmla="*/ 239 h 1385"/>
                <a:gd name="T34" fmla="*/ 65 w 1823"/>
                <a:gd name="T35" fmla="*/ 253 h 1385"/>
                <a:gd name="T36" fmla="*/ 53 w 1823"/>
                <a:gd name="T37" fmla="*/ 209 h 1385"/>
                <a:gd name="T38" fmla="*/ 51 w 1823"/>
                <a:gd name="T39" fmla="*/ 156 h 1385"/>
                <a:gd name="T40" fmla="*/ 40 w 1823"/>
                <a:gd name="T41" fmla="*/ 128 h 1385"/>
                <a:gd name="T42" fmla="*/ 49 w 1823"/>
                <a:gd name="T43" fmla="*/ 117 h 1385"/>
                <a:gd name="T44" fmla="*/ 26 w 1823"/>
                <a:gd name="T45" fmla="*/ 77 h 1385"/>
                <a:gd name="T46" fmla="*/ 2 w 1823"/>
                <a:gd name="T47" fmla="*/ 45 h 1385"/>
                <a:gd name="T48" fmla="*/ 35 w 1823"/>
                <a:gd name="T49" fmla="*/ 40 h 1385"/>
                <a:gd name="T50" fmla="*/ 70 w 1823"/>
                <a:gd name="T51" fmla="*/ 45 h 1385"/>
                <a:gd name="T52" fmla="*/ 107 w 1823"/>
                <a:gd name="T53" fmla="*/ 67 h 1385"/>
                <a:gd name="T54" fmla="*/ 124 w 1823"/>
                <a:gd name="T55" fmla="*/ 50 h 1385"/>
                <a:gd name="T56" fmla="*/ 152 w 1823"/>
                <a:gd name="T57" fmla="*/ 50 h 1385"/>
                <a:gd name="T58" fmla="*/ 171 w 1823"/>
                <a:gd name="T59" fmla="*/ 47 h 1385"/>
                <a:gd name="T60" fmla="*/ 168 w 1823"/>
                <a:gd name="T61" fmla="*/ 22 h 1385"/>
                <a:gd name="T62" fmla="*/ 193 w 1823"/>
                <a:gd name="T63" fmla="*/ 0 h 1385"/>
                <a:gd name="T64" fmla="*/ 208 w 1823"/>
                <a:gd name="T65" fmla="*/ 22 h 1385"/>
                <a:gd name="T66" fmla="*/ 240 w 1823"/>
                <a:gd name="T67" fmla="*/ 35 h 1385"/>
                <a:gd name="T68" fmla="*/ 261 w 1823"/>
                <a:gd name="T69" fmla="*/ 65 h 1385"/>
                <a:gd name="T70" fmla="*/ 284 w 1823"/>
                <a:gd name="T71" fmla="*/ 54 h 1385"/>
                <a:gd name="T72" fmla="*/ 310 w 1823"/>
                <a:gd name="T73" fmla="*/ 64 h 1385"/>
                <a:gd name="T74" fmla="*/ 358 w 1823"/>
                <a:gd name="T75" fmla="*/ 68 h 1385"/>
                <a:gd name="T76" fmla="*/ 390 w 1823"/>
                <a:gd name="T77" fmla="*/ 73 h 1385"/>
                <a:gd name="T78" fmla="*/ 419 w 1823"/>
                <a:gd name="T79" fmla="*/ 84 h 1385"/>
                <a:gd name="T80" fmla="*/ 448 w 1823"/>
                <a:gd name="T81" fmla="*/ 89 h 1385"/>
                <a:gd name="T82" fmla="*/ 455 w 1823"/>
                <a:gd name="T83" fmla="*/ 130 h 1385"/>
                <a:gd name="T84" fmla="*/ 431 w 1823"/>
                <a:gd name="T85" fmla="*/ 144 h 1385"/>
                <a:gd name="T86" fmla="*/ 396 w 1823"/>
                <a:gd name="T87" fmla="*/ 155 h 1385"/>
                <a:gd name="T88" fmla="*/ 417 w 1823"/>
                <a:gd name="T89" fmla="*/ 193 h 1385"/>
                <a:gd name="T90" fmla="*/ 433 w 1823"/>
                <a:gd name="T91" fmla="*/ 227 h 1385"/>
                <a:gd name="T92" fmla="*/ 417 w 1823"/>
                <a:gd name="T93" fmla="*/ 246 h 1385"/>
                <a:gd name="T94" fmla="*/ 397 w 1823"/>
                <a:gd name="T95" fmla="*/ 227 h 1385"/>
                <a:gd name="T96" fmla="*/ 379 w 1823"/>
                <a:gd name="T97" fmla="*/ 214 h 1385"/>
                <a:gd name="T98" fmla="*/ 361 w 1823"/>
                <a:gd name="T99" fmla="*/ 210 h 1385"/>
                <a:gd name="T100" fmla="*/ 355 w 1823"/>
                <a:gd name="T101" fmla="*/ 224 h 1385"/>
                <a:gd name="T102" fmla="*/ 344 w 1823"/>
                <a:gd name="T103" fmla="*/ 240 h 1385"/>
                <a:gd name="T104" fmla="*/ 312 w 1823"/>
                <a:gd name="T105" fmla="*/ 227 h 1385"/>
                <a:gd name="T106" fmla="*/ 300 w 1823"/>
                <a:gd name="T107" fmla="*/ 247 h 1385"/>
                <a:gd name="T108" fmla="*/ 320 w 1823"/>
                <a:gd name="T109" fmla="*/ 253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112"/>
            <p:cNvSpPr>
              <a:spLocks/>
            </p:cNvSpPr>
            <p:nvPr/>
          </p:nvSpPr>
          <p:spPr bwMode="gray">
            <a:xfrm>
              <a:off x="2241" y="2635"/>
              <a:ext cx="911" cy="693"/>
            </a:xfrm>
            <a:custGeom>
              <a:avLst/>
              <a:gdLst>
                <a:gd name="T0" fmla="*/ 300 w 1823"/>
                <a:gd name="T1" fmla="*/ 274 h 1385"/>
                <a:gd name="T2" fmla="*/ 284 w 1823"/>
                <a:gd name="T3" fmla="*/ 262 h 1385"/>
                <a:gd name="T4" fmla="*/ 269 w 1823"/>
                <a:gd name="T5" fmla="*/ 266 h 1385"/>
                <a:gd name="T6" fmla="*/ 248 w 1823"/>
                <a:gd name="T7" fmla="*/ 249 h 1385"/>
                <a:gd name="T8" fmla="*/ 236 w 1823"/>
                <a:gd name="T9" fmla="*/ 235 h 1385"/>
                <a:gd name="T10" fmla="*/ 232 w 1823"/>
                <a:gd name="T11" fmla="*/ 246 h 1385"/>
                <a:gd name="T12" fmla="*/ 222 w 1823"/>
                <a:gd name="T13" fmla="*/ 252 h 1385"/>
                <a:gd name="T14" fmla="*/ 218 w 1823"/>
                <a:gd name="T15" fmla="*/ 270 h 1385"/>
                <a:gd name="T16" fmla="*/ 195 w 1823"/>
                <a:gd name="T17" fmla="*/ 293 h 1385"/>
                <a:gd name="T18" fmla="*/ 201 w 1823"/>
                <a:gd name="T19" fmla="*/ 318 h 1385"/>
                <a:gd name="T20" fmla="*/ 188 w 1823"/>
                <a:gd name="T21" fmla="*/ 338 h 1385"/>
                <a:gd name="T22" fmla="*/ 167 w 1823"/>
                <a:gd name="T23" fmla="*/ 345 h 1385"/>
                <a:gd name="T24" fmla="*/ 148 w 1823"/>
                <a:gd name="T25" fmla="*/ 338 h 1385"/>
                <a:gd name="T26" fmla="*/ 132 w 1823"/>
                <a:gd name="T27" fmla="*/ 302 h 1385"/>
                <a:gd name="T28" fmla="*/ 111 w 1823"/>
                <a:gd name="T29" fmla="*/ 270 h 1385"/>
                <a:gd name="T30" fmla="*/ 90 w 1823"/>
                <a:gd name="T31" fmla="*/ 257 h 1385"/>
                <a:gd name="T32" fmla="*/ 87 w 1823"/>
                <a:gd name="T33" fmla="*/ 239 h 1385"/>
                <a:gd name="T34" fmla="*/ 65 w 1823"/>
                <a:gd name="T35" fmla="*/ 253 h 1385"/>
                <a:gd name="T36" fmla="*/ 53 w 1823"/>
                <a:gd name="T37" fmla="*/ 209 h 1385"/>
                <a:gd name="T38" fmla="*/ 51 w 1823"/>
                <a:gd name="T39" fmla="*/ 156 h 1385"/>
                <a:gd name="T40" fmla="*/ 40 w 1823"/>
                <a:gd name="T41" fmla="*/ 128 h 1385"/>
                <a:gd name="T42" fmla="*/ 49 w 1823"/>
                <a:gd name="T43" fmla="*/ 117 h 1385"/>
                <a:gd name="T44" fmla="*/ 26 w 1823"/>
                <a:gd name="T45" fmla="*/ 77 h 1385"/>
                <a:gd name="T46" fmla="*/ 2 w 1823"/>
                <a:gd name="T47" fmla="*/ 45 h 1385"/>
                <a:gd name="T48" fmla="*/ 35 w 1823"/>
                <a:gd name="T49" fmla="*/ 40 h 1385"/>
                <a:gd name="T50" fmla="*/ 70 w 1823"/>
                <a:gd name="T51" fmla="*/ 45 h 1385"/>
                <a:gd name="T52" fmla="*/ 107 w 1823"/>
                <a:gd name="T53" fmla="*/ 67 h 1385"/>
                <a:gd name="T54" fmla="*/ 124 w 1823"/>
                <a:gd name="T55" fmla="*/ 50 h 1385"/>
                <a:gd name="T56" fmla="*/ 152 w 1823"/>
                <a:gd name="T57" fmla="*/ 50 h 1385"/>
                <a:gd name="T58" fmla="*/ 171 w 1823"/>
                <a:gd name="T59" fmla="*/ 47 h 1385"/>
                <a:gd name="T60" fmla="*/ 168 w 1823"/>
                <a:gd name="T61" fmla="*/ 22 h 1385"/>
                <a:gd name="T62" fmla="*/ 193 w 1823"/>
                <a:gd name="T63" fmla="*/ 0 h 1385"/>
                <a:gd name="T64" fmla="*/ 208 w 1823"/>
                <a:gd name="T65" fmla="*/ 22 h 1385"/>
                <a:gd name="T66" fmla="*/ 240 w 1823"/>
                <a:gd name="T67" fmla="*/ 35 h 1385"/>
                <a:gd name="T68" fmla="*/ 261 w 1823"/>
                <a:gd name="T69" fmla="*/ 65 h 1385"/>
                <a:gd name="T70" fmla="*/ 284 w 1823"/>
                <a:gd name="T71" fmla="*/ 54 h 1385"/>
                <a:gd name="T72" fmla="*/ 310 w 1823"/>
                <a:gd name="T73" fmla="*/ 64 h 1385"/>
                <a:gd name="T74" fmla="*/ 358 w 1823"/>
                <a:gd name="T75" fmla="*/ 68 h 1385"/>
                <a:gd name="T76" fmla="*/ 390 w 1823"/>
                <a:gd name="T77" fmla="*/ 73 h 1385"/>
                <a:gd name="T78" fmla="*/ 419 w 1823"/>
                <a:gd name="T79" fmla="*/ 84 h 1385"/>
                <a:gd name="T80" fmla="*/ 448 w 1823"/>
                <a:gd name="T81" fmla="*/ 89 h 1385"/>
                <a:gd name="T82" fmla="*/ 455 w 1823"/>
                <a:gd name="T83" fmla="*/ 130 h 1385"/>
                <a:gd name="T84" fmla="*/ 431 w 1823"/>
                <a:gd name="T85" fmla="*/ 144 h 1385"/>
                <a:gd name="T86" fmla="*/ 396 w 1823"/>
                <a:gd name="T87" fmla="*/ 155 h 1385"/>
                <a:gd name="T88" fmla="*/ 417 w 1823"/>
                <a:gd name="T89" fmla="*/ 193 h 1385"/>
                <a:gd name="T90" fmla="*/ 433 w 1823"/>
                <a:gd name="T91" fmla="*/ 227 h 1385"/>
                <a:gd name="T92" fmla="*/ 417 w 1823"/>
                <a:gd name="T93" fmla="*/ 246 h 1385"/>
                <a:gd name="T94" fmla="*/ 397 w 1823"/>
                <a:gd name="T95" fmla="*/ 227 h 1385"/>
                <a:gd name="T96" fmla="*/ 379 w 1823"/>
                <a:gd name="T97" fmla="*/ 214 h 1385"/>
                <a:gd name="T98" fmla="*/ 361 w 1823"/>
                <a:gd name="T99" fmla="*/ 210 h 1385"/>
                <a:gd name="T100" fmla="*/ 355 w 1823"/>
                <a:gd name="T101" fmla="*/ 224 h 1385"/>
                <a:gd name="T102" fmla="*/ 344 w 1823"/>
                <a:gd name="T103" fmla="*/ 240 h 1385"/>
                <a:gd name="T104" fmla="*/ 312 w 1823"/>
                <a:gd name="T105" fmla="*/ 227 h 1385"/>
                <a:gd name="T106" fmla="*/ 300 w 1823"/>
                <a:gd name="T107" fmla="*/ 247 h 1385"/>
                <a:gd name="T108" fmla="*/ 320 w 1823"/>
                <a:gd name="T109" fmla="*/ 253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113"/>
            <p:cNvSpPr>
              <a:spLocks/>
            </p:cNvSpPr>
            <p:nvPr/>
          </p:nvSpPr>
          <p:spPr bwMode="gray">
            <a:xfrm>
              <a:off x="2685" y="3045"/>
              <a:ext cx="453" cy="398"/>
            </a:xfrm>
            <a:custGeom>
              <a:avLst/>
              <a:gdLst>
                <a:gd name="T0" fmla="*/ 221 w 907"/>
                <a:gd name="T1" fmla="*/ 85 h 796"/>
                <a:gd name="T2" fmla="*/ 221 w 907"/>
                <a:gd name="T3" fmla="*/ 106 h 796"/>
                <a:gd name="T4" fmla="*/ 226 w 907"/>
                <a:gd name="T5" fmla="*/ 130 h 796"/>
                <a:gd name="T6" fmla="*/ 217 w 907"/>
                <a:gd name="T7" fmla="*/ 139 h 796"/>
                <a:gd name="T8" fmla="*/ 209 w 907"/>
                <a:gd name="T9" fmla="*/ 152 h 796"/>
                <a:gd name="T10" fmla="*/ 195 w 907"/>
                <a:gd name="T11" fmla="*/ 160 h 796"/>
                <a:gd name="T12" fmla="*/ 179 w 907"/>
                <a:gd name="T13" fmla="*/ 159 h 796"/>
                <a:gd name="T14" fmla="*/ 165 w 907"/>
                <a:gd name="T15" fmla="*/ 174 h 796"/>
                <a:gd name="T16" fmla="*/ 150 w 907"/>
                <a:gd name="T17" fmla="*/ 168 h 796"/>
                <a:gd name="T18" fmla="*/ 134 w 907"/>
                <a:gd name="T19" fmla="*/ 164 h 796"/>
                <a:gd name="T20" fmla="*/ 120 w 907"/>
                <a:gd name="T21" fmla="*/ 174 h 796"/>
                <a:gd name="T22" fmla="*/ 105 w 907"/>
                <a:gd name="T23" fmla="*/ 184 h 796"/>
                <a:gd name="T24" fmla="*/ 98 w 907"/>
                <a:gd name="T25" fmla="*/ 196 h 796"/>
                <a:gd name="T26" fmla="*/ 70 w 907"/>
                <a:gd name="T27" fmla="*/ 185 h 796"/>
                <a:gd name="T28" fmla="*/ 48 w 907"/>
                <a:gd name="T29" fmla="*/ 199 h 796"/>
                <a:gd name="T30" fmla="*/ 44 w 907"/>
                <a:gd name="T31" fmla="*/ 187 h 796"/>
                <a:gd name="T32" fmla="*/ 34 w 907"/>
                <a:gd name="T33" fmla="*/ 168 h 796"/>
                <a:gd name="T34" fmla="*/ 41 w 907"/>
                <a:gd name="T35" fmla="*/ 126 h 796"/>
                <a:gd name="T36" fmla="*/ 27 w 907"/>
                <a:gd name="T37" fmla="*/ 116 h 796"/>
                <a:gd name="T38" fmla="*/ 6 w 907"/>
                <a:gd name="T39" fmla="*/ 118 h 796"/>
                <a:gd name="T40" fmla="*/ 0 w 907"/>
                <a:gd name="T41" fmla="*/ 98 h 796"/>
                <a:gd name="T42" fmla="*/ 21 w 907"/>
                <a:gd name="T43" fmla="*/ 88 h 796"/>
                <a:gd name="T44" fmla="*/ 30 w 907"/>
                <a:gd name="T45" fmla="*/ 86 h 796"/>
                <a:gd name="T46" fmla="*/ 59 w 907"/>
                <a:gd name="T47" fmla="*/ 83 h 796"/>
                <a:gd name="T48" fmla="*/ 78 w 907"/>
                <a:gd name="T49" fmla="*/ 69 h 796"/>
                <a:gd name="T50" fmla="*/ 98 w 907"/>
                <a:gd name="T51" fmla="*/ 48 h 796"/>
                <a:gd name="T52" fmla="*/ 78 w 907"/>
                <a:gd name="T53" fmla="*/ 42 h 796"/>
                <a:gd name="T54" fmla="*/ 90 w 907"/>
                <a:gd name="T55" fmla="*/ 22 h 796"/>
                <a:gd name="T56" fmla="*/ 122 w 907"/>
                <a:gd name="T57" fmla="*/ 35 h 796"/>
                <a:gd name="T58" fmla="*/ 132 w 907"/>
                <a:gd name="T59" fmla="*/ 19 h 796"/>
                <a:gd name="T60" fmla="*/ 139 w 907"/>
                <a:gd name="T61" fmla="*/ 5 h 796"/>
                <a:gd name="T62" fmla="*/ 157 w 907"/>
                <a:gd name="T63" fmla="*/ 9 h 796"/>
                <a:gd name="T64" fmla="*/ 175 w 907"/>
                <a:gd name="T65" fmla="*/ 22 h 796"/>
                <a:gd name="T66" fmla="*/ 195 w 907"/>
                <a:gd name="T67" fmla="*/ 41 h 796"/>
                <a:gd name="T68" fmla="*/ 216 w 907"/>
                <a:gd name="T69" fmla="*/ 52 h 796"/>
                <a:gd name="T70" fmla="*/ 208 w 907"/>
                <a:gd name="T71" fmla="*/ 78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114"/>
            <p:cNvSpPr>
              <a:spLocks/>
            </p:cNvSpPr>
            <p:nvPr/>
          </p:nvSpPr>
          <p:spPr bwMode="gray">
            <a:xfrm>
              <a:off x="2685" y="3045"/>
              <a:ext cx="453" cy="398"/>
            </a:xfrm>
            <a:custGeom>
              <a:avLst/>
              <a:gdLst>
                <a:gd name="T0" fmla="*/ 221 w 907"/>
                <a:gd name="T1" fmla="*/ 85 h 796"/>
                <a:gd name="T2" fmla="*/ 221 w 907"/>
                <a:gd name="T3" fmla="*/ 106 h 796"/>
                <a:gd name="T4" fmla="*/ 226 w 907"/>
                <a:gd name="T5" fmla="*/ 130 h 796"/>
                <a:gd name="T6" fmla="*/ 217 w 907"/>
                <a:gd name="T7" fmla="*/ 139 h 796"/>
                <a:gd name="T8" fmla="*/ 209 w 907"/>
                <a:gd name="T9" fmla="*/ 152 h 796"/>
                <a:gd name="T10" fmla="*/ 195 w 907"/>
                <a:gd name="T11" fmla="*/ 160 h 796"/>
                <a:gd name="T12" fmla="*/ 179 w 907"/>
                <a:gd name="T13" fmla="*/ 159 h 796"/>
                <a:gd name="T14" fmla="*/ 165 w 907"/>
                <a:gd name="T15" fmla="*/ 174 h 796"/>
                <a:gd name="T16" fmla="*/ 150 w 907"/>
                <a:gd name="T17" fmla="*/ 168 h 796"/>
                <a:gd name="T18" fmla="*/ 134 w 907"/>
                <a:gd name="T19" fmla="*/ 164 h 796"/>
                <a:gd name="T20" fmla="*/ 120 w 907"/>
                <a:gd name="T21" fmla="*/ 174 h 796"/>
                <a:gd name="T22" fmla="*/ 105 w 907"/>
                <a:gd name="T23" fmla="*/ 184 h 796"/>
                <a:gd name="T24" fmla="*/ 98 w 907"/>
                <a:gd name="T25" fmla="*/ 196 h 796"/>
                <a:gd name="T26" fmla="*/ 70 w 907"/>
                <a:gd name="T27" fmla="*/ 185 h 796"/>
                <a:gd name="T28" fmla="*/ 48 w 907"/>
                <a:gd name="T29" fmla="*/ 199 h 796"/>
                <a:gd name="T30" fmla="*/ 44 w 907"/>
                <a:gd name="T31" fmla="*/ 187 h 796"/>
                <a:gd name="T32" fmla="*/ 34 w 907"/>
                <a:gd name="T33" fmla="*/ 168 h 796"/>
                <a:gd name="T34" fmla="*/ 41 w 907"/>
                <a:gd name="T35" fmla="*/ 126 h 796"/>
                <a:gd name="T36" fmla="*/ 27 w 907"/>
                <a:gd name="T37" fmla="*/ 116 h 796"/>
                <a:gd name="T38" fmla="*/ 6 w 907"/>
                <a:gd name="T39" fmla="*/ 118 h 796"/>
                <a:gd name="T40" fmla="*/ 0 w 907"/>
                <a:gd name="T41" fmla="*/ 98 h 796"/>
                <a:gd name="T42" fmla="*/ 21 w 907"/>
                <a:gd name="T43" fmla="*/ 88 h 796"/>
                <a:gd name="T44" fmla="*/ 30 w 907"/>
                <a:gd name="T45" fmla="*/ 86 h 796"/>
                <a:gd name="T46" fmla="*/ 59 w 907"/>
                <a:gd name="T47" fmla="*/ 83 h 796"/>
                <a:gd name="T48" fmla="*/ 78 w 907"/>
                <a:gd name="T49" fmla="*/ 69 h 796"/>
                <a:gd name="T50" fmla="*/ 98 w 907"/>
                <a:gd name="T51" fmla="*/ 48 h 796"/>
                <a:gd name="T52" fmla="*/ 78 w 907"/>
                <a:gd name="T53" fmla="*/ 42 h 796"/>
                <a:gd name="T54" fmla="*/ 90 w 907"/>
                <a:gd name="T55" fmla="*/ 22 h 796"/>
                <a:gd name="T56" fmla="*/ 122 w 907"/>
                <a:gd name="T57" fmla="*/ 35 h 796"/>
                <a:gd name="T58" fmla="*/ 132 w 907"/>
                <a:gd name="T59" fmla="*/ 19 h 796"/>
                <a:gd name="T60" fmla="*/ 139 w 907"/>
                <a:gd name="T61" fmla="*/ 5 h 796"/>
                <a:gd name="T62" fmla="*/ 157 w 907"/>
                <a:gd name="T63" fmla="*/ 9 h 796"/>
                <a:gd name="T64" fmla="*/ 175 w 907"/>
                <a:gd name="T65" fmla="*/ 22 h 796"/>
                <a:gd name="T66" fmla="*/ 195 w 907"/>
                <a:gd name="T67" fmla="*/ 41 h 796"/>
                <a:gd name="T68" fmla="*/ 216 w 907"/>
                <a:gd name="T69" fmla="*/ 52 h 796"/>
                <a:gd name="T70" fmla="*/ 208 w 907"/>
                <a:gd name="T71" fmla="*/ 78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115"/>
            <p:cNvSpPr>
              <a:spLocks/>
            </p:cNvSpPr>
            <p:nvPr/>
          </p:nvSpPr>
          <p:spPr bwMode="gray">
            <a:xfrm>
              <a:off x="3094" y="2950"/>
              <a:ext cx="402" cy="458"/>
            </a:xfrm>
            <a:custGeom>
              <a:avLst/>
              <a:gdLst>
                <a:gd name="T0" fmla="*/ 186 w 805"/>
                <a:gd name="T1" fmla="*/ 44 h 917"/>
                <a:gd name="T2" fmla="*/ 191 w 805"/>
                <a:gd name="T3" fmla="*/ 62 h 917"/>
                <a:gd name="T4" fmla="*/ 185 w 805"/>
                <a:gd name="T5" fmla="*/ 74 h 917"/>
                <a:gd name="T6" fmla="*/ 176 w 805"/>
                <a:gd name="T7" fmla="*/ 80 h 917"/>
                <a:gd name="T8" fmla="*/ 171 w 805"/>
                <a:gd name="T9" fmla="*/ 98 h 917"/>
                <a:gd name="T10" fmla="*/ 184 w 805"/>
                <a:gd name="T11" fmla="*/ 111 h 917"/>
                <a:gd name="T12" fmla="*/ 186 w 805"/>
                <a:gd name="T13" fmla="*/ 132 h 917"/>
                <a:gd name="T14" fmla="*/ 196 w 805"/>
                <a:gd name="T15" fmla="*/ 139 h 917"/>
                <a:gd name="T16" fmla="*/ 201 w 805"/>
                <a:gd name="T17" fmla="*/ 156 h 917"/>
                <a:gd name="T18" fmla="*/ 194 w 805"/>
                <a:gd name="T19" fmla="*/ 172 h 917"/>
                <a:gd name="T20" fmla="*/ 195 w 805"/>
                <a:gd name="T21" fmla="*/ 186 h 917"/>
                <a:gd name="T22" fmla="*/ 181 w 805"/>
                <a:gd name="T23" fmla="*/ 194 h 917"/>
                <a:gd name="T24" fmla="*/ 168 w 805"/>
                <a:gd name="T25" fmla="*/ 186 h 917"/>
                <a:gd name="T26" fmla="*/ 143 w 805"/>
                <a:gd name="T27" fmla="*/ 204 h 917"/>
                <a:gd name="T28" fmla="*/ 129 w 805"/>
                <a:gd name="T29" fmla="*/ 206 h 917"/>
                <a:gd name="T30" fmla="*/ 129 w 805"/>
                <a:gd name="T31" fmla="*/ 220 h 917"/>
                <a:gd name="T32" fmla="*/ 123 w 805"/>
                <a:gd name="T33" fmla="*/ 223 h 917"/>
                <a:gd name="T34" fmla="*/ 114 w 805"/>
                <a:gd name="T35" fmla="*/ 223 h 917"/>
                <a:gd name="T36" fmla="*/ 104 w 805"/>
                <a:gd name="T37" fmla="*/ 229 h 917"/>
                <a:gd name="T38" fmla="*/ 104 w 805"/>
                <a:gd name="T39" fmla="*/ 218 h 917"/>
                <a:gd name="T40" fmla="*/ 100 w 805"/>
                <a:gd name="T41" fmla="*/ 212 h 917"/>
                <a:gd name="T42" fmla="*/ 83 w 805"/>
                <a:gd name="T43" fmla="*/ 212 h 917"/>
                <a:gd name="T44" fmla="*/ 96 w 805"/>
                <a:gd name="T45" fmla="*/ 196 h 917"/>
                <a:gd name="T46" fmla="*/ 97 w 805"/>
                <a:gd name="T47" fmla="*/ 181 h 917"/>
                <a:gd name="T48" fmla="*/ 90 w 805"/>
                <a:gd name="T49" fmla="*/ 176 h 917"/>
                <a:gd name="T50" fmla="*/ 90 w 805"/>
                <a:gd name="T51" fmla="*/ 161 h 917"/>
                <a:gd name="T52" fmla="*/ 82 w 805"/>
                <a:gd name="T53" fmla="*/ 159 h 917"/>
                <a:gd name="T54" fmla="*/ 74 w 805"/>
                <a:gd name="T55" fmla="*/ 163 h 917"/>
                <a:gd name="T56" fmla="*/ 64 w 805"/>
                <a:gd name="T57" fmla="*/ 160 h 917"/>
                <a:gd name="T58" fmla="*/ 53 w 805"/>
                <a:gd name="T59" fmla="*/ 175 h 917"/>
                <a:gd name="T60" fmla="*/ 47 w 805"/>
                <a:gd name="T61" fmla="*/ 168 h 917"/>
                <a:gd name="T62" fmla="*/ 40 w 805"/>
                <a:gd name="T63" fmla="*/ 166 h 917"/>
                <a:gd name="T64" fmla="*/ 37 w 805"/>
                <a:gd name="T65" fmla="*/ 178 h 917"/>
                <a:gd name="T66" fmla="*/ 22 w 805"/>
                <a:gd name="T67" fmla="*/ 177 h 917"/>
                <a:gd name="T68" fmla="*/ 15 w 805"/>
                <a:gd name="T69" fmla="*/ 166 h 917"/>
                <a:gd name="T70" fmla="*/ 16 w 805"/>
                <a:gd name="T71" fmla="*/ 153 h 917"/>
                <a:gd name="T72" fmla="*/ 21 w 805"/>
                <a:gd name="T73" fmla="*/ 140 h 917"/>
                <a:gd name="T74" fmla="*/ 16 w 805"/>
                <a:gd name="T75" fmla="*/ 132 h 917"/>
                <a:gd name="T76" fmla="*/ 0 w 805"/>
                <a:gd name="T77" fmla="*/ 130 h 917"/>
                <a:gd name="T78" fmla="*/ 3 w 805"/>
                <a:gd name="T79" fmla="*/ 124 h 917"/>
                <a:gd name="T80" fmla="*/ 15 w 805"/>
                <a:gd name="T81" fmla="*/ 117 h 917"/>
                <a:gd name="T82" fmla="*/ 6 w 805"/>
                <a:gd name="T83" fmla="*/ 81 h 917"/>
                <a:gd name="T84" fmla="*/ 6 w 805"/>
                <a:gd name="T85" fmla="*/ 68 h 917"/>
                <a:gd name="T86" fmla="*/ 3 w 805"/>
                <a:gd name="T87" fmla="*/ 46 h 917"/>
                <a:gd name="T88" fmla="*/ 10 w 805"/>
                <a:gd name="T89" fmla="*/ 30 h 917"/>
                <a:gd name="T90" fmla="*/ 25 w 805"/>
                <a:gd name="T91" fmla="*/ 17 h 917"/>
                <a:gd name="T92" fmla="*/ 49 w 805"/>
                <a:gd name="T93" fmla="*/ 21 h 917"/>
                <a:gd name="T94" fmla="*/ 53 w 805"/>
                <a:gd name="T95" fmla="*/ 14 h 917"/>
                <a:gd name="T96" fmla="*/ 45 w 805"/>
                <a:gd name="T97" fmla="*/ 4 h 917"/>
                <a:gd name="T98" fmla="*/ 63 w 805"/>
                <a:gd name="T99" fmla="*/ 0 h 917"/>
                <a:gd name="T100" fmla="*/ 85 w 805"/>
                <a:gd name="T101" fmla="*/ 6 h 917"/>
                <a:gd name="T102" fmla="*/ 102 w 805"/>
                <a:gd name="T103" fmla="*/ 7 h 917"/>
                <a:gd name="T104" fmla="*/ 117 w 805"/>
                <a:gd name="T105" fmla="*/ 17 h 917"/>
                <a:gd name="T106" fmla="*/ 132 w 805"/>
                <a:gd name="T107" fmla="*/ 8 h 917"/>
                <a:gd name="T108" fmla="*/ 140 w 805"/>
                <a:gd name="T109" fmla="*/ 10 h 917"/>
                <a:gd name="T110" fmla="*/ 141 w 805"/>
                <a:gd name="T111" fmla="*/ 18 h 917"/>
                <a:gd name="T112" fmla="*/ 159 w 805"/>
                <a:gd name="T113" fmla="*/ 6 h 917"/>
                <a:gd name="T114" fmla="*/ 167 w 805"/>
                <a:gd name="T115" fmla="*/ 14 h 917"/>
                <a:gd name="T116" fmla="*/ 166 w 805"/>
                <a:gd name="T117" fmla="*/ 28 h 917"/>
                <a:gd name="T118" fmla="*/ 178 w 805"/>
                <a:gd name="T119" fmla="*/ 31 h 917"/>
                <a:gd name="T120" fmla="*/ 186 w 805"/>
                <a:gd name="T121" fmla="*/ 44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116"/>
            <p:cNvSpPr>
              <a:spLocks/>
            </p:cNvSpPr>
            <p:nvPr/>
          </p:nvSpPr>
          <p:spPr bwMode="gray">
            <a:xfrm>
              <a:off x="3094" y="2950"/>
              <a:ext cx="402" cy="458"/>
            </a:xfrm>
            <a:custGeom>
              <a:avLst/>
              <a:gdLst>
                <a:gd name="T0" fmla="*/ 186 w 805"/>
                <a:gd name="T1" fmla="*/ 44 h 917"/>
                <a:gd name="T2" fmla="*/ 191 w 805"/>
                <a:gd name="T3" fmla="*/ 62 h 917"/>
                <a:gd name="T4" fmla="*/ 185 w 805"/>
                <a:gd name="T5" fmla="*/ 74 h 917"/>
                <a:gd name="T6" fmla="*/ 176 w 805"/>
                <a:gd name="T7" fmla="*/ 80 h 917"/>
                <a:gd name="T8" fmla="*/ 171 w 805"/>
                <a:gd name="T9" fmla="*/ 98 h 917"/>
                <a:gd name="T10" fmla="*/ 184 w 805"/>
                <a:gd name="T11" fmla="*/ 111 h 917"/>
                <a:gd name="T12" fmla="*/ 186 w 805"/>
                <a:gd name="T13" fmla="*/ 132 h 917"/>
                <a:gd name="T14" fmla="*/ 196 w 805"/>
                <a:gd name="T15" fmla="*/ 139 h 917"/>
                <a:gd name="T16" fmla="*/ 201 w 805"/>
                <a:gd name="T17" fmla="*/ 156 h 917"/>
                <a:gd name="T18" fmla="*/ 194 w 805"/>
                <a:gd name="T19" fmla="*/ 172 h 917"/>
                <a:gd name="T20" fmla="*/ 195 w 805"/>
                <a:gd name="T21" fmla="*/ 186 h 917"/>
                <a:gd name="T22" fmla="*/ 181 w 805"/>
                <a:gd name="T23" fmla="*/ 194 h 917"/>
                <a:gd name="T24" fmla="*/ 168 w 805"/>
                <a:gd name="T25" fmla="*/ 186 h 917"/>
                <a:gd name="T26" fmla="*/ 143 w 805"/>
                <a:gd name="T27" fmla="*/ 204 h 917"/>
                <a:gd name="T28" fmla="*/ 129 w 805"/>
                <a:gd name="T29" fmla="*/ 206 h 917"/>
                <a:gd name="T30" fmla="*/ 129 w 805"/>
                <a:gd name="T31" fmla="*/ 220 h 917"/>
                <a:gd name="T32" fmla="*/ 123 w 805"/>
                <a:gd name="T33" fmla="*/ 223 h 917"/>
                <a:gd name="T34" fmla="*/ 114 w 805"/>
                <a:gd name="T35" fmla="*/ 223 h 917"/>
                <a:gd name="T36" fmla="*/ 104 w 805"/>
                <a:gd name="T37" fmla="*/ 229 h 917"/>
                <a:gd name="T38" fmla="*/ 104 w 805"/>
                <a:gd name="T39" fmla="*/ 218 h 917"/>
                <a:gd name="T40" fmla="*/ 100 w 805"/>
                <a:gd name="T41" fmla="*/ 212 h 917"/>
                <a:gd name="T42" fmla="*/ 83 w 805"/>
                <a:gd name="T43" fmla="*/ 212 h 917"/>
                <a:gd name="T44" fmla="*/ 96 w 805"/>
                <a:gd name="T45" fmla="*/ 196 h 917"/>
                <a:gd name="T46" fmla="*/ 97 w 805"/>
                <a:gd name="T47" fmla="*/ 181 h 917"/>
                <a:gd name="T48" fmla="*/ 90 w 805"/>
                <a:gd name="T49" fmla="*/ 176 h 917"/>
                <a:gd name="T50" fmla="*/ 90 w 805"/>
                <a:gd name="T51" fmla="*/ 161 h 917"/>
                <a:gd name="T52" fmla="*/ 82 w 805"/>
                <a:gd name="T53" fmla="*/ 159 h 917"/>
                <a:gd name="T54" fmla="*/ 74 w 805"/>
                <a:gd name="T55" fmla="*/ 163 h 917"/>
                <a:gd name="T56" fmla="*/ 64 w 805"/>
                <a:gd name="T57" fmla="*/ 160 h 917"/>
                <a:gd name="T58" fmla="*/ 53 w 805"/>
                <a:gd name="T59" fmla="*/ 175 h 917"/>
                <a:gd name="T60" fmla="*/ 47 w 805"/>
                <a:gd name="T61" fmla="*/ 168 h 917"/>
                <a:gd name="T62" fmla="*/ 40 w 805"/>
                <a:gd name="T63" fmla="*/ 166 h 917"/>
                <a:gd name="T64" fmla="*/ 37 w 805"/>
                <a:gd name="T65" fmla="*/ 178 h 917"/>
                <a:gd name="T66" fmla="*/ 22 w 805"/>
                <a:gd name="T67" fmla="*/ 177 h 917"/>
                <a:gd name="T68" fmla="*/ 15 w 805"/>
                <a:gd name="T69" fmla="*/ 166 h 917"/>
                <a:gd name="T70" fmla="*/ 16 w 805"/>
                <a:gd name="T71" fmla="*/ 153 h 917"/>
                <a:gd name="T72" fmla="*/ 21 w 805"/>
                <a:gd name="T73" fmla="*/ 140 h 917"/>
                <a:gd name="T74" fmla="*/ 16 w 805"/>
                <a:gd name="T75" fmla="*/ 132 h 917"/>
                <a:gd name="T76" fmla="*/ 0 w 805"/>
                <a:gd name="T77" fmla="*/ 130 h 917"/>
                <a:gd name="T78" fmla="*/ 3 w 805"/>
                <a:gd name="T79" fmla="*/ 124 h 917"/>
                <a:gd name="T80" fmla="*/ 15 w 805"/>
                <a:gd name="T81" fmla="*/ 117 h 917"/>
                <a:gd name="T82" fmla="*/ 6 w 805"/>
                <a:gd name="T83" fmla="*/ 81 h 917"/>
                <a:gd name="T84" fmla="*/ 6 w 805"/>
                <a:gd name="T85" fmla="*/ 68 h 917"/>
                <a:gd name="T86" fmla="*/ 3 w 805"/>
                <a:gd name="T87" fmla="*/ 46 h 917"/>
                <a:gd name="T88" fmla="*/ 10 w 805"/>
                <a:gd name="T89" fmla="*/ 30 h 917"/>
                <a:gd name="T90" fmla="*/ 25 w 805"/>
                <a:gd name="T91" fmla="*/ 17 h 917"/>
                <a:gd name="T92" fmla="*/ 49 w 805"/>
                <a:gd name="T93" fmla="*/ 21 h 917"/>
                <a:gd name="T94" fmla="*/ 53 w 805"/>
                <a:gd name="T95" fmla="*/ 14 h 917"/>
                <a:gd name="T96" fmla="*/ 45 w 805"/>
                <a:gd name="T97" fmla="*/ 4 h 917"/>
                <a:gd name="T98" fmla="*/ 63 w 805"/>
                <a:gd name="T99" fmla="*/ 0 h 917"/>
                <a:gd name="T100" fmla="*/ 85 w 805"/>
                <a:gd name="T101" fmla="*/ 6 h 917"/>
                <a:gd name="T102" fmla="*/ 102 w 805"/>
                <a:gd name="T103" fmla="*/ 7 h 917"/>
                <a:gd name="T104" fmla="*/ 117 w 805"/>
                <a:gd name="T105" fmla="*/ 17 h 917"/>
                <a:gd name="T106" fmla="*/ 132 w 805"/>
                <a:gd name="T107" fmla="*/ 8 h 917"/>
                <a:gd name="T108" fmla="*/ 140 w 805"/>
                <a:gd name="T109" fmla="*/ 10 h 917"/>
                <a:gd name="T110" fmla="*/ 141 w 805"/>
                <a:gd name="T111" fmla="*/ 18 h 917"/>
                <a:gd name="T112" fmla="*/ 159 w 805"/>
                <a:gd name="T113" fmla="*/ 6 h 917"/>
                <a:gd name="T114" fmla="*/ 167 w 805"/>
                <a:gd name="T115" fmla="*/ 14 h 917"/>
                <a:gd name="T116" fmla="*/ 166 w 805"/>
                <a:gd name="T117" fmla="*/ 28 h 917"/>
                <a:gd name="T118" fmla="*/ 178 w 805"/>
                <a:gd name="T119" fmla="*/ 31 h 917"/>
                <a:gd name="T120" fmla="*/ 186 w 805"/>
                <a:gd name="T121" fmla="*/ 44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117"/>
            <p:cNvSpPr>
              <a:spLocks/>
            </p:cNvSpPr>
            <p:nvPr/>
          </p:nvSpPr>
          <p:spPr bwMode="gray">
            <a:xfrm>
              <a:off x="3436" y="2904"/>
              <a:ext cx="356" cy="491"/>
            </a:xfrm>
            <a:custGeom>
              <a:avLst/>
              <a:gdLst>
                <a:gd name="T0" fmla="*/ 20 w 711"/>
                <a:gd name="T1" fmla="*/ 44 h 982"/>
                <a:gd name="T2" fmla="*/ 7 w 711"/>
                <a:gd name="T3" fmla="*/ 55 h 982"/>
                <a:gd name="T4" fmla="*/ 16 w 711"/>
                <a:gd name="T5" fmla="*/ 68 h 982"/>
                <a:gd name="T6" fmla="*/ 21 w 711"/>
                <a:gd name="T7" fmla="*/ 86 h 982"/>
                <a:gd name="T8" fmla="*/ 14 w 711"/>
                <a:gd name="T9" fmla="*/ 98 h 982"/>
                <a:gd name="T10" fmla="*/ 6 w 711"/>
                <a:gd name="T11" fmla="*/ 104 h 982"/>
                <a:gd name="T12" fmla="*/ 0 w 711"/>
                <a:gd name="T13" fmla="*/ 122 h 982"/>
                <a:gd name="T14" fmla="*/ 13 w 711"/>
                <a:gd name="T15" fmla="*/ 135 h 982"/>
                <a:gd name="T16" fmla="*/ 16 w 711"/>
                <a:gd name="T17" fmla="*/ 156 h 982"/>
                <a:gd name="T18" fmla="*/ 26 w 711"/>
                <a:gd name="T19" fmla="*/ 163 h 982"/>
                <a:gd name="T20" fmla="*/ 30 w 711"/>
                <a:gd name="T21" fmla="*/ 179 h 982"/>
                <a:gd name="T22" fmla="*/ 23 w 711"/>
                <a:gd name="T23" fmla="*/ 196 h 982"/>
                <a:gd name="T24" fmla="*/ 24 w 711"/>
                <a:gd name="T25" fmla="*/ 210 h 982"/>
                <a:gd name="T26" fmla="*/ 32 w 711"/>
                <a:gd name="T27" fmla="*/ 215 h 982"/>
                <a:gd name="T28" fmla="*/ 50 w 711"/>
                <a:gd name="T29" fmla="*/ 209 h 982"/>
                <a:gd name="T30" fmla="*/ 56 w 711"/>
                <a:gd name="T31" fmla="*/ 215 h 982"/>
                <a:gd name="T32" fmla="*/ 47 w 711"/>
                <a:gd name="T33" fmla="*/ 232 h 982"/>
                <a:gd name="T34" fmla="*/ 39 w 711"/>
                <a:gd name="T35" fmla="*/ 241 h 982"/>
                <a:gd name="T36" fmla="*/ 46 w 711"/>
                <a:gd name="T37" fmla="*/ 246 h 982"/>
                <a:gd name="T38" fmla="*/ 82 w 711"/>
                <a:gd name="T39" fmla="*/ 231 h 982"/>
                <a:gd name="T40" fmla="*/ 96 w 711"/>
                <a:gd name="T41" fmla="*/ 238 h 982"/>
                <a:gd name="T42" fmla="*/ 101 w 711"/>
                <a:gd name="T43" fmla="*/ 222 h 982"/>
                <a:gd name="T44" fmla="*/ 100 w 711"/>
                <a:gd name="T45" fmla="*/ 209 h 982"/>
                <a:gd name="T46" fmla="*/ 107 w 711"/>
                <a:gd name="T47" fmla="*/ 182 h 982"/>
                <a:gd name="T48" fmla="*/ 115 w 711"/>
                <a:gd name="T49" fmla="*/ 170 h 982"/>
                <a:gd name="T50" fmla="*/ 115 w 711"/>
                <a:gd name="T51" fmla="*/ 157 h 982"/>
                <a:gd name="T52" fmla="*/ 119 w 711"/>
                <a:gd name="T53" fmla="*/ 151 h 982"/>
                <a:gd name="T54" fmla="*/ 116 w 711"/>
                <a:gd name="T55" fmla="*/ 143 h 982"/>
                <a:gd name="T56" fmla="*/ 117 w 711"/>
                <a:gd name="T57" fmla="*/ 130 h 982"/>
                <a:gd name="T58" fmla="*/ 132 w 711"/>
                <a:gd name="T59" fmla="*/ 124 h 982"/>
                <a:gd name="T60" fmla="*/ 134 w 711"/>
                <a:gd name="T61" fmla="*/ 106 h 982"/>
                <a:gd name="T62" fmla="*/ 135 w 711"/>
                <a:gd name="T63" fmla="*/ 92 h 982"/>
                <a:gd name="T64" fmla="*/ 143 w 711"/>
                <a:gd name="T65" fmla="*/ 87 h 982"/>
                <a:gd name="T66" fmla="*/ 151 w 711"/>
                <a:gd name="T67" fmla="*/ 87 h 982"/>
                <a:gd name="T68" fmla="*/ 164 w 711"/>
                <a:gd name="T69" fmla="*/ 80 h 982"/>
                <a:gd name="T70" fmla="*/ 175 w 711"/>
                <a:gd name="T71" fmla="*/ 75 h 982"/>
                <a:gd name="T72" fmla="*/ 175 w 711"/>
                <a:gd name="T73" fmla="*/ 64 h 982"/>
                <a:gd name="T74" fmla="*/ 178 w 711"/>
                <a:gd name="T75" fmla="*/ 63 h 982"/>
                <a:gd name="T76" fmla="*/ 175 w 711"/>
                <a:gd name="T77" fmla="*/ 49 h 982"/>
                <a:gd name="T78" fmla="*/ 155 w 711"/>
                <a:gd name="T79" fmla="*/ 34 h 982"/>
                <a:gd name="T80" fmla="*/ 160 w 711"/>
                <a:gd name="T81" fmla="*/ 19 h 982"/>
                <a:gd name="T82" fmla="*/ 153 w 711"/>
                <a:gd name="T83" fmla="*/ 15 h 982"/>
                <a:gd name="T84" fmla="*/ 134 w 711"/>
                <a:gd name="T85" fmla="*/ 14 h 982"/>
                <a:gd name="T86" fmla="*/ 127 w 711"/>
                <a:gd name="T87" fmla="*/ 5 h 982"/>
                <a:gd name="T88" fmla="*/ 112 w 711"/>
                <a:gd name="T89" fmla="*/ 21 h 982"/>
                <a:gd name="T90" fmla="*/ 102 w 711"/>
                <a:gd name="T91" fmla="*/ 17 h 982"/>
                <a:gd name="T92" fmla="*/ 110 w 711"/>
                <a:gd name="T93" fmla="*/ 7 h 982"/>
                <a:gd name="T94" fmla="*/ 105 w 711"/>
                <a:gd name="T95" fmla="*/ 0 h 982"/>
                <a:gd name="T96" fmla="*/ 96 w 711"/>
                <a:gd name="T97" fmla="*/ 4 h 982"/>
                <a:gd name="T98" fmla="*/ 87 w 711"/>
                <a:gd name="T99" fmla="*/ 15 h 982"/>
                <a:gd name="T100" fmla="*/ 83 w 711"/>
                <a:gd name="T101" fmla="*/ 14 h 982"/>
                <a:gd name="T102" fmla="*/ 76 w 711"/>
                <a:gd name="T103" fmla="*/ 21 h 982"/>
                <a:gd name="T104" fmla="*/ 63 w 711"/>
                <a:gd name="T105" fmla="*/ 15 h 982"/>
                <a:gd name="T106" fmla="*/ 54 w 711"/>
                <a:gd name="T107" fmla="*/ 25 h 982"/>
                <a:gd name="T108" fmla="*/ 46 w 711"/>
                <a:gd name="T109" fmla="*/ 27 h 982"/>
                <a:gd name="T110" fmla="*/ 35 w 711"/>
                <a:gd name="T111" fmla="*/ 40 h 982"/>
                <a:gd name="T112" fmla="*/ 20 w 711"/>
                <a:gd name="T113" fmla="*/ 44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Freeform 118"/>
            <p:cNvSpPr>
              <a:spLocks/>
            </p:cNvSpPr>
            <p:nvPr/>
          </p:nvSpPr>
          <p:spPr bwMode="gray">
            <a:xfrm>
              <a:off x="3436" y="2904"/>
              <a:ext cx="356" cy="491"/>
            </a:xfrm>
            <a:custGeom>
              <a:avLst/>
              <a:gdLst>
                <a:gd name="T0" fmla="*/ 20 w 711"/>
                <a:gd name="T1" fmla="*/ 44 h 982"/>
                <a:gd name="T2" fmla="*/ 7 w 711"/>
                <a:gd name="T3" fmla="*/ 55 h 982"/>
                <a:gd name="T4" fmla="*/ 16 w 711"/>
                <a:gd name="T5" fmla="*/ 68 h 982"/>
                <a:gd name="T6" fmla="*/ 21 w 711"/>
                <a:gd name="T7" fmla="*/ 86 h 982"/>
                <a:gd name="T8" fmla="*/ 14 w 711"/>
                <a:gd name="T9" fmla="*/ 98 h 982"/>
                <a:gd name="T10" fmla="*/ 6 w 711"/>
                <a:gd name="T11" fmla="*/ 104 h 982"/>
                <a:gd name="T12" fmla="*/ 0 w 711"/>
                <a:gd name="T13" fmla="*/ 122 h 982"/>
                <a:gd name="T14" fmla="*/ 13 w 711"/>
                <a:gd name="T15" fmla="*/ 135 h 982"/>
                <a:gd name="T16" fmla="*/ 16 w 711"/>
                <a:gd name="T17" fmla="*/ 156 h 982"/>
                <a:gd name="T18" fmla="*/ 26 w 711"/>
                <a:gd name="T19" fmla="*/ 163 h 982"/>
                <a:gd name="T20" fmla="*/ 30 w 711"/>
                <a:gd name="T21" fmla="*/ 179 h 982"/>
                <a:gd name="T22" fmla="*/ 23 w 711"/>
                <a:gd name="T23" fmla="*/ 196 h 982"/>
                <a:gd name="T24" fmla="*/ 24 w 711"/>
                <a:gd name="T25" fmla="*/ 210 h 982"/>
                <a:gd name="T26" fmla="*/ 32 w 711"/>
                <a:gd name="T27" fmla="*/ 215 h 982"/>
                <a:gd name="T28" fmla="*/ 50 w 711"/>
                <a:gd name="T29" fmla="*/ 209 h 982"/>
                <a:gd name="T30" fmla="*/ 56 w 711"/>
                <a:gd name="T31" fmla="*/ 215 h 982"/>
                <a:gd name="T32" fmla="*/ 47 w 711"/>
                <a:gd name="T33" fmla="*/ 232 h 982"/>
                <a:gd name="T34" fmla="*/ 39 w 711"/>
                <a:gd name="T35" fmla="*/ 241 h 982"/>
                <a:gd name="T36" fmla="*/ 46 w 711"/>
                <a:gd name="T37" fmla="*/ 246 h 982"/>
                <a:gd name="T38" fmla="*/ 82 w 711"/>
                <a:gd name="T39" fmla="*/ 231 h 982"/>
                <a:gd name="T40" fmla="*/ 96 w 711"/>
                <a:gd name="T41" fmla="*/ 238 h 982"/>
                <a:gd name="T42" fmla="*/ 101 w 711"/>
                <a:gd name="T43" fmla="*/ 222 h 982"/>
                <a:gd name="T44" fmla="*/ 100 w 711"/>
                <a:gd name="T45" fmla="*/ 209 h 982"/>
                <a:gd name="T46" fmla="*/ 107 w 711"/>
                <a:gd name="T47" fmla="*/ 182 h 982"/>
                <a:gd name="T48" fmla="*/ 115 w 711"/>
                <a:gd name="T49" fmla="*/ 170 h 982"/>
                <a:gd name="T50" fmla="*/ 115 w 711"/>
                <a:gd name="T51" fmla="*/ 157 h 982"/>
                <a:gd name="T52" fmla="*/ 119 w 711"/>
                <a:gd name="T53" fmla="*/ 151 h 982"/>
                <a:gd name="T54" fmla="*/ 116 w 711"/>
                <a:gd name="T55" fmla="*/ 143 h 982"/>
                <a:gd name="T56" fmla="*/ 117 w 711"/>
                <a:gd name="T57" fmla="*/ 130 h 982"/>
                <a:gd name="T58" fmla="*/ 132 w 711"/>
                <a:gd name="T59" fmla="*/ 124 h 982"/>
                <a:gd name="T60" fmla="*/ 134 w 711"/>
                <a:gd name="T61" fmla="*/ 106 h 982"/>
                <a:gd name="T62" fmla="*/ 135 w 711"/>
                <a:gd name="T63" fmla="*/ 92 h 982"/>
                <a:gd name="T64" fmla="*/ 143 w 711"/>
                <a:gd name="T65" fmla="*/ 87 h 982"/>
                <a:gd name="T66" fmla="*/ 151 w 711"/>
                <a:gd name="T67" fmla="*/ 87 h 982"/>
                <a:gd name="T68" fmla="*/ 164 w 711"/>
                <a:gd name="T69" fmla="*/ 80 h 982"/>
                <a:gd name="T70" fmla="*/ 175 w 711"/>
                <a:gd name="T71" fmla="*/ 75 h 982"/>
                <a:gd name="T72" fmla="*/ 175 w 711"/>
                <a:gd name="T73" fmla="*/ 64 h 982"/>
                <a:gd name="T74" fmla="*/ 178 w 711"/>
                <a:gd name="T75" fmla="*/ 63 h 982"/>
                <a:gd name="T76" fmla="*/ 175 w 711"/>
                <a:gd name="T77" fmla="*/ 49 h 982"/>
                <a:gd name="T78" fmla="*/ 155 w 711"/>
                <a:gd name="T79" fmla="*/ 34 h 982"/>
                <a:gd name="T80" fmla="*/ 160 w 711"/>
                <a:gd name="T81" fmla="*/ 19 h 982"/>
                <a:gd name="T82" fmla="*/ 153 w 711"/>
                <a:gd name="T83" fmla="*/ 15 h 982"/>
                <a:gd name="T84" fmla="*/ 134 w 711"/>
                <a:gd name="T85" fmla="*/ 14 h 982"/>
                <a:gd name="T86" fmla="*/ 127 w 711"/>
                <a:gd name="T87" fmla="*/ 5 h 982"/>
                <a:gd name="T88" fmla="*/ 112 w 711"/>
                <a:gd name="T89" fmla="*/ 21 h 982"/>
                <a:gd name="T90" fmla="*/ 102 w 711"/>
                <a:gd name="T91" fmla="*/ 17 h 982"/>
                <a:gd name="T92" fmla="*/ 110 w 711"/>
                <a:gd name="T93" fmla="*/ 7 h 982"/>
                <a:gd name="T94" fmla="*/ 105 w 711"/>
                <a:gd name="T95" fmla="*/ 0 h 982"/>
                <a:gd name="T96" fmla="*/ 96 w 711"/>
                <a:gd name="T97" fmla="*/ 4 h 982"/>
                <a:gd name="T98" fmla="*/ 87 w 711"/>
                <a:gd name="T99" fmla="*/ 15 h 982"/>
                <a:gd name="T100" fmla="*/ 83 w 711"/>
                <a:gd name="T101" fmla="*/ 14 h 982"/>
                <a:gd name="T102" fmla="*/ 76 w 711"/>
                <a:gd name="T103" fmla="*/ 21 h 982"/>
                <a:gd name="T104" fmla="*/ 63 w 711"/>
                <a:gd name="T105" fmla="*/ 15 h 982"/>
                <a:gd name="T106" fmla="*/ 54 w 711"/>
                <a:gd name="T107" fmla="*/ 25 h 982"/>
                <a:gd name="T108" fmla="*/ 46 w 711"/>
                <a:gd name="T109" fmla="*/ 27 h 982"/>
                <a:gd name="T110" fmla="*/ 35 w 711"/>
                <a:gd name="T111" fmla="*/ 40 h 982"/>
                <a:gd name="T112" fmla="*/ 20 w 711"/>
                <a:gd name="T113" fmla="*/ 44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Freeform 119"/>
            <p:cNvSpPr>
              <a:spLocks/>
            </p:cNvSpPr>
            <p:nvPr/>
          </p:nvSpPr>
          <p:spPr bwMode="gray">
            <a:xfrm>
              <a:off x="3477" y="2497"/>
              <a:ext cx="361" cy="447"/>
            </a:xfrm>
            <a:custGeom>
              <a:avLst/>
              <a:gdLst>
                <a:gd name="T0" fmla="*/ 19 w 722"/>
                <a:gd name="T1" fmla="*/ 148 h 894"/>
                <a:gd name="T2" fmla="*/ 23 w 722"/>
                <a:gd name="T3" fmla="*/ 155 h 894"/>
                <a:gd name="T4" fmla="*/ 34 w 722"/>
                <a:gd name="T5" fmla="*/ 163 h 894"/>
                <a:gd name="T6" fmla="*/ 42 w 722"/>
                <a:gd name="T7" fmla="*/ 163 h 894"/>
                <a:gd name="T8" fmla="*/ 50 w 722"/>
                <a:gd name="T9" fmla="*/ 168 h 894"/>
                <a:gd name="T10" fmla="*/ 50 w 722"/>
                <a:gd name="T11" fmla="*/ 192 h 894"/>
                <a:gd name="T12" fmla="*/ 58 w 722"/>
                <a:gd name="T13" fmla="*/ 202 h 894"/>
                <a:gd name="T14" fmla="*/ 62 w 722"/>
                <a:gd name="T15" fmla="*/ 217 h 894"/>
                <a:gd name="T16" fmla="*/ 67 w 722"/>
                <a:gd name="T17" fmla="*/ 218 h 894"/>
                <a:gd name="T18" fmla="*/ 76 w 722"/>
                <a:gd name="T19" fmla="*/ 207 h 894"/>
                <a:gd name="T20" fmla="*/ 85 w 722"/>
                <a:gd name="T21" fmla="*/ 204 h 894"/>
                <a:gd name="T22" fmla="*/ 90 w 722"/>
                <a:gd name="T23" fmla="*/ 211 h 894"/>
                <a:gd name="T24" fmla="*/ 82 w 722"/>
                <a:gd name="T25" fmla="*/ 220 h 894"/>
                <a:gd name="T26" fmla="*/ 91 w 722"/>
                <a:gd name="T27" fmla="*/ 224 h 894"/>
                <a:gd name="T28" fmla="*/ 106 w 722"/>
                <a:gd name="T29" fmla="*/ 209 h 894"/>
                <a:gd name="T30" fmla="*/ 113 w 722"/>
                <a:gd name="T31" fmla="*/ 217 h 894"/>
                <a:gd name="T32" fmla="*/ 133 w 722"/>
                <a:gd name="T33" fmla="*/ 218 h 894"/>
                <a:gd name="T34" fmla="*/ 140 w 722"/>
                <a:gd name="T35" fmla="*/ 222 h 894"/>
                <a:gd name="T36" fmla="*/ 154 w 722"/>
                <a:gd name="T37" fmla="*/ 207 h 894"/>
                <a:gd name="T38" fmla="*/ 162 w 722"/>
                <a:gd name="T39" fmla="*/ 188 h 894"/>
                <a:gd name="T40" fmla="*/ 169 w 722"/>
                <a:gd name="T41" fmla="*/ 178 h 894"/>
                <a:gd name="T42" fmla="*/ 176 w 722"/>
                <a:gd name="T43" fmla="*/ 175 h 894"/>
                <a:gd name="T44" fmla="*/ 171 w 722"/>
                <a:gd name="T45" fmla="*/ 164 h 894"/>
                <a:gd name="T46" fmla="*/ 181 w 722"/>
                <a:gd name="T47" fmla="*/ 151 h 894"/>
                <a:gd name="T48" fmla="*/ 180 w 722"/>
                <a:gd name="T49" fmla="*/ 141 h 894"/>
                <a:gd name="T50" fmla="*/ 173 w 722"/>
                <a:gd name="T51" fmla="*/ 142 h 894"/>
                <a:gd name="T52" fmla="*/ 162 w 722"/>
                <a:gd name="T53" fmla="*/ 138 h 894"/>
                <a:gd name="T54" fmla="*/ 150 w 722"/>
                <a:gd name="T55" fmla="*/ 142 h 894"/>
                <a:gd name="T56" fmla="*/ 147 w 722"/>
                <a:gd name="T57" fmla="*/ 127 h 894"/>
                <a:gd name="T58" fmla="*/ 134 w 722"/>
                <a:gd name="T59" fmla="*/ 120 h 894"/>
                <a:gd name="T60" fmla="*/ 131 w 722"/>
                <a:gd name="T61" fmla="*/ 108 h 894"/>
                <a:gd name="T62" fmla="*/ 138 w 722"/>
                <a:gd name="T63" fmla="*/ 97 h 894"/>
                <a:gd name="T64" fmla="*/ 124 w 722"/>
                <a:gd name="T65" fmla="*/ 83 h 894"/>
                <a:gd name="T66" fmla="*/ 108 w 722"/>
                <a:gd name="T67" fmla="*/ 63 h 894"/>
                <a:gd name="T68" fmla="*/ 109 w 722"/>
                <a:gd name="T69" fmla="*/ 47 h 894"/>
                <a:gd name="T70" fmla="*/ 101 w 722"/>
                <a:gd name="T71" fmla="*/ 42 h 894"/>
                <a:gd name="T72" fmla="*/ 93 w 722"/>
                <a:gd name="T73" fmla="*/ 44 h 894"/>
                <a:gd name="T74" fmla="*/ 90 w 722"/>
                <a:gd name="T75" fmla="*/ 35 h 894"/>
                <a:gd name="T76" fmla="*/ 73 w 722"/>
                <a:gd name="T77" fmla="*/ 34 h 894"/>
                <a:gd name="T78" fmla="*/ 77 w 722"/>
                <a:gd name="T79" fmla="*/ 12 h 894"/>
                <a:gd name="T80" fmla="*/ 69 w 722"/>
                <a:gd name="T81" fmla="*/ 15 h 894"/>
                <a:gd name="T82" fmla="*/ 53 w 722"/>
                <a:gd name="T83" fmla="*/ 0 h 894"/>
                <a:gd name="T84" fmla="*/ 45 w 722"/>
                <a:gd name="T85" fmla="*/ 4 h 894"/>
                <a:gd name="T86" fmla="*/ 40 w 722"/>
                <a:gd name="T87" fmla="*/ 16 h 894"/>
                <a:gd name="T88" fmla="*/ 35 w 722"/>
                <a:gd name="T89" fmla="*/ 17 h 894"/>
                <a:gd name="T90" fmla="*/ 38 w 722"/>
                <a:gd name="T91" fmla="*/ 26 h 894"/>
                <a:gd name="T92" fmla="*/ 51 w 722"/>
                <a:gd name="T93" fmla="*/ 30 h 894"/>
                <a:gd name="T94" fmla="*/ 55 w 722"/>
                <a:gd name="T95" fmla="*/ 46 h 894"/>
                <a:gd name="T96" fmla="*/ 42 w 722"/>
                <a:gd name="T97" fmla="*/ 54 h 894"/>
                <a:gd name="T98" fmla="*/ 28 w 722"/>
                <a:gd name="T99" fmla="*/ 42 h 894"/>
                <a:gd name="T100" fmla="*/ 17 w 722"/>
                <a:gd name="T101" fmla="*/ 49 h 894"/>
                <a:gd name="T102" fmla="*/ 22 w 722"/>
                <a:gd name="T103" fmla="*/ 62 h 894"/>
                <a:gd name="T104" fmla="*/ 12 w 722"/>
                <a:gd name="T105" fmla="*/ 71 h 894"/>
                <a:gd name="T106" fmla="*/ 13 w 722"/>
                <a:gd name="T107" fmla="*/ 84 h 894"/>
                <a:gd name="T108" fmla="*/ 0 w 722"/>
                <a:gd name="T109" fmla="*/ 88 h 894"/>
                <a:gd name="T110" fmla="*/ 11 w 722"/>
                <a:gd name="T111" fmla="*/ 96 h 894"/>
                <a:gd name="T112" fmla="*/ 24 w 722"/>
                <a:gd name="T113" fmla="*/ 112 h 894"/>
                <a:gd name="T114" fmla="*/ 40 w 722"/>
                <a:gd name="T115" fmla="*/ 103 h 894"/>
                <a:gd name="T116" fmla="*/ 44 w 722"/>
                <a:gd name="T117" fmla="*/ 118 h 894"/>
                <a:gd name="T118" fmla="*/ 43 w 722"/>
                <a:gd name="T119" fmla="*/ 134 h 894"/>
                <a:gd name="T120" fmla="*/ 24 w 722"/>
                <a:gd name="T121" fmla="*/ 144 h 894"/>
                <a:gd name="T122" fmla="*/ 19 w 722"/>
                <a:gd name="T123" fmla="*/ 148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Freeform 120"/>
            <p:cNvSpPr>
              <a:spLocks/>
            </p:cNvSpPr>
            <p:nvPr/>
          </p:nvSpPr>
          <p:spPr bwMode="gray">
            <a:xfrm>
              <a:off x="3477" y="2497"/>
              <a:ext cx="361" cy="447"/>
            </a:xfrm>
            <a:custGeom>
              <a:avLst/>
              <a:gdLst>
                <a:gd name="T0" fmla="*/ 19 w 722"/>
                <a:gd name="T1" fmla="*/ 148 h 894"/>
                <a:gd name="T2" fmla="*/ 23 w 722"/>
                <a:gd name="T3" fmla="*/ 155 h 894"/>
                <a:gd name="T4" fmla="*/ 34 w 722"/>
                <a:gd name="T5" fmla="*/ 163 h 894"/>
                <a:gd name="T6" fmla="*/ 42 w 722"/>
                <a:gd name="T7" fmla="*/ 163 h 894"/>
                <a:gd name="T8" fmla="*/ 50 w 722"/>
                <a:gd name="T9" fmla="*/ 168 h 894"/>
                <a:gd name="T10" fmla="*/ 50 w 722"/>
                <a:gd name="T11" fmla="*/ 192 h 894"/>
                <a:gd name="T12" fmla="*/ 58 w 722"/>
                <a:gd name="T13" fmla="*/ 202 h 894"/>
                <a:gd name="T14" fmla="*/ 62 w 722"/>
                <a:gd name="T15" fmla="*/ 217 h 894"/>
                <a:gd name="T16" fmla="*/ 67 w 722"/>
                <a:gd name="T17" fmla="*/ 218 h 894"/>
                <a:gd name="T18" fmla="*/ 76 w 722"/>
                <a:gd name="T19" fmla="*/ 207 h 894"/>
                <a:gd name="T20" fmla="*/ 85 w 722"/>
                <a:gd name="T21" fmla="*/ 204 h 894"/>
                <a:gd name="T22" fmla="*/ 90 w 722"/>
                <a:gd name="T23" fmla="*/ 211 h 894"/>
                <a:gd name="T24" fmla="*/ 82 w 722"/>
                <a:gd name="T25" fmla="*/ 220 h 894"/>
                <a:gd name="T26" fmla="*/ 91 w 722"/>
                <a:gd name="T27" fmla="*/ 224 h 894"/>
                <a:gd name="T28" fmla="*/ 106 w 722"/>
                <a:gd name="T29" fmla="*/ 209 h 894"/>
                <a:gd name="T30" fmla="*/ 113 w 722"/>
                <a:gd name="T31" fmla="*/ 217 h 894"/>
                <a:gd name="T32" fmla="*/ 133 w 722"/>
                <a:gd name="T33" fmla="*/ 218 h 894"/>
                <a:gd name="T34" fmla="*/ 140 w 722"/>
                <a:gd name="T35" fmla="*/ 222 h 894"/>
                <a:gd name="T36" fmla="*/ 154 w 722"/>
                <a:gd name="T37" fmla="*/ 207 h 894"/>
                <a:gd name="T38" fmla="*/ 162 w 722"/>
                <a:gd name="T39" fmla="*/ 188 h 894"/>
                <a:gd name="T40" fmla="*/ 169 w 722"/>
                <a:gd name="T41" fmla="*/ 178 h 894"/>
                <a:gd name="T42" fmla="*/ 176 w 722"/>
                <a:gd name="T43" fmla="*/ 175 h 894"/>
                <a:gd name="T44" fmla="*/ 171 w 722"/>
                <a:gd name="T45" fmla="*/ 164 h 894"/>
                <a:gd name="T46" fmla="*/ 181 w 722"/>
                <a:gd name="T47" fmla="*/ 151 h 894"/>
                <a:gd name="T48" fmla="*/ 180 w 722"/>
                <a:gd name="T49" fmla="*/ 141 h 894"/>
                <a:gd name="T50" fmla="*/ 173 w 722"/>
                <a:gd name="T51" fmla="*/ 142 h 894"/>
                <a:gd name="T52" fmla="*/ 162 w 722"/>
                <a:gd name="T53" fmla="*/ 138 h 894"/>
                <a:gd name="T54" fmla="*/ 150 w 722"/>
                <a:gd name="T55" fmla="*/ 142 h 894"/>
                <a:gd name="T56" fmla="*/ 147 w 722"/>
                <a:gd name="T57" fmla="*/ 127 h 894"/>
                <a:gd name="T58" fmla="*/ 134 w 722"/>
                <a:gd name="T59" fmla="*/ 120 h 894"/>
                <a:gd name="T60" fmla="*/ 131 w 722"/>
                <a:gd name="T61" fmla="*/ 108 h 894"/>
                <a:gd name="T62" fmla="*/ 138 w 722"/>
                <a:gd name="T63" fmla="*/ 97 h 894"/>
                <a:gd name="T64" fmla="*/ 124 w 722"/>
                <a:gd name="T65" fmla="*/ 83 h 894"/>
                <a:gd name="T66" fmla="*/ 108 w 722"/>
                <a:gd name="T67" fmla="*/ 63 h 894"/>
                <a:gd name="T68" fmla="*/ 109 w 722"/>
                <a:gd name="T69" fmla="*/ 47 h 894"/>
                <a:gd name="T70" fmla="*/ 101 w 722"/>
                <a:gd name="T71" fmla="*/ 42 h 894"/>
                <a:gd name="T72" fmla="*/ 93 w 722"/>
                <a:gd name="T73" fmla="*/ 44 h 894"/>
                <a:gd name="T74" fmla="*/ 90 w 722"/>
                <a:gd name="T75" fmla="*/ 35 h 894"/>
                <a:gd name="T76" fmla="*/ 73 w 722"/>
                <a:gd name="T77" fmla="*/ 34 h 894"/>
                <a:gd name="T78" fmla="*/ 77 w 722"/>
                <a:gd name="T79" fmla="*/ 12 h 894"/>
                <a:gd name="T80" fmla="*/ 69 w 722"/>
                <a:gd name="T81" fmla="*/ 15 h 894"/>
                <a:gd name="T82" fmla="*/ 53 w 722"/>
                <a:gd name="T83" fmla="*/ 0 h 894"/>
                <a:gd name="T84" fmla="*/ 45 w 722"/>
                <a:gd name="T85" fmla="*/ 4 h 894"/>
                <a:gd name="T86" fmla="*/ 40 w 722"/>
                <a:gd name="T87" fmla="*/ 16 h 894"/>
                <a:gd name="T88" fmla="*/ 35 w 722"/>
                <a:gd name="T89" fmla="*/ 17 h 894"/>
                <a:gd name="T90" fmla="*/ 38 w 722"/>
                <a:gd name="T91" fmla="*/ 26 h 894"/>
                <a:gd name="T92" fmla="*/ 51 w 722"/>
                <a:gd name="T93" fmla="*/ 30 h 894"/>
                <a:gd name="T94" fmla="*/ 55 w 722"/>
                <a:gd name="T95" fmla="*/ 46 h 894"/>
                <a:gd name="T96" fmla="*/ 42 w 722"/>
                <a:gd name="T97" fmla="*/ 54 h 894"/>
                <a:gd name="T98" fmla="*/ 28 w 722"/>
                <a:gd name="T99" fmla="*/ 42 h 894"/>
                <a:gd name="T100" fmla="*/ 17 w 722"/>
                <a:gd name="T101" fmla="*/ 49 h 894"/>
                <a:gd name="T102" fmla="*/ 22 w 722"/>
                <a:gd name="T103" fmla="*/ 62 h 894"/>
                <a:gd name="T104" fmla="*/ 12 w 722"/>
                <a:gd name="T105" fmla="*/ 71 h 894"/>
                <a:gd name="T106" fmla="*/ 13 w 722"/>
                <a:gd name="T107" fmla="*/ 84 h 894"/>
                <a:gd name="T108" fmla="*/ 0 w 722"/>
                <a:gd name="T109" fmla="*/ 88 h 894"/>
                <a:gd name="T110" fmla="*/ 11 w 722"/>
                <a:gd name="T111" fmla="*/ 96 h 894"/>
                <a:gd name="T112" fmla="*/ 24 w 722"/>
                <a:gd name="T113" fmla="*/ 112 h 894"/>
                <a:gd name="T114" fmla="*/ 40 w 722"/>
                <a:gd name="T115" fmla="*/ 103 h 894"/>
                <a:gd name="T116" fmla="*/ 44 w 722"/>
                <a:gd name="T117" fmla="*/ 118 h 894"/>
                <a:gd name="T118" fmla="*/ 43 w 722"/>
                <a:gd name="T119" fmla="*/ 134 h 894"/>
                <a:gd name="T120" fmla="*/ 24 w 722"/>
                <a:gd name="T121" fmla="*/ 144 h 894"/>
                <a:gd name="T122" fmla="*/ 19 w 722"/>
                <a:gd name="T123" fmla="*/ 148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121"/>
            <p:cNvSpPr>
              <a:spLocks/>
            </p:cNvSpPr>
            <p:nvPr/>
          </p:nvSpPr>
          <p:spPr bwMode="gray">
            <a:xfrm>
              <a:off x="3034" y="2686"/>
              <a:ext cx="568" cy="356"/>
            </a:xfrm>
            <a:custGeom>
              <a:avLst/>
              <a:gdLst>
                <a:gd name="T0" fmla="*/ 40 w 1136"/>
                <a:gd name="T1" fmla="*/ 51 h 713"/>
                <a:gd name="T2" fmla="*/ 52 w 1136"/>
                <a:gd name="T3" fmla="*/ 64 h 713"/>
                <a:gd name="T4" fmla="*/ 58 w 1136"/>
                <a:gd name="T5" fmla="*/ 104 h 713"/>
                <a:gd name="T6" fmla="*/ 35 w 1136"/>
                <a:gd name="T7" fmla="*/ 118 h 713"/>
                <a:gd name="T8" fmla="*/ 0 w 1136"/>
                <a:gd name="T9" fmla="*/ 129 h 713"/>
                <a:gd name="T10" fmla="*/ 20 w 1136"/>
                <a:gd name="T11" fmla="*/ 167 h 713"/>
                <a:gd name="T12" fmla="*/ 40 w 1136"/>
                <a:gd name="T13" fmla="*/ 162 h 713"/>
                <a:gd name="T14" fmla="*/ 80 w 1136"/>
                <a:gd name="T15" fmla="*/ 153 h 713"/>
                <a:gd name="T16" fmla="*/ 76 w 1136"/>
                <a:gd name="T17" fmla="*/ 136 h 713"/>
                <a:gd name="T18" fmla="*/ 115 w 1136"/>
                <a:gd name="T19" fmla="*/ 138 h 713"/>
                <a:gd name="T20" fmla="*/ 147 w 1136"/>
                <a:gd name="T21" fmla="*/ 149 h 713"/>
                <a:gd name="T22" fmla="*/ 170 w 1136"/>
                <a:gd name="T23" fmla="*/ 142 h 713"/>
                <a:gd name="T24" fmla="*/ 189 w 1136"/>
                <a:gd name="T25" fmla="*/ 138 h 713"/>
                <a:gd name="T26" fmla="*/ 196 w 1136"/>
                <a:gd name="T27" fmla="*/ 160 h 713"/>
                <a:gd name="T28" fmla="*/ 221 w 1136"/>
                <a:gd name="T29" fmla="*/ 152 h 713"/>
                <a:gd name="T30" fmla="*/ 247 w 1136"/>
                <a:gd name="T31" fmla="*/ 135 h 713"/>
                <a:gd name="T32" fmla="*/ 264 w 1136"/>
                <a:gd name="T33" fmla="*/ 124 h 713"/>
                <a:gd name="T34" fmla="*/ 284 w 1136"/>
                <a:gd name="T35" fmla="*/ 122 h 713"/>
                <a:gd name="T36" fmla="*/ 272 w 1136"/>
                <a:gd name="T37" fmla="*/ 97 h 713"/>
                <a:gd name="T38" fmla="*/ 263 w 1136"/>
                <a:gd name="T39" fmla="*/ 68 h 713"/>
                <a:gd name="T40" fmla="*/ 245 w 1136"/>
                <a:gd name="T41" fmla="*/ 60 h 713"/>
                <a:gd name="T42" fmla="*/ 225 w 1136"/>
                <a:gd name="T43" fmla="*/ 59 h 713"/>
                <a:gd name="T44" fmla="*/ 196 w 1136"/>
                <a:gd name="T45" fmla="*/ 50 h 713"/>
                <a:gd name="T46" fmla="*/ 186 w 1136"/>
                <a:gd name="T47" fmla="*/ 24 h 713"/>
                <a:gd name="T48" fmla="*/ 157 w 1136"/>
                <a:gd name="T49" fmla="*/ 26 h 713"/>
                <a:gd name="T50" fmla="*/ 107 w 1136"/>
                <a:gd name="T51" fmla="*/ 21 h 713"/>
                <a:gd name="T52" fmla="*/ 71 w 1136"/>
                <a:gd name="T53" fmla="*/ 6 h 713"/>
                <a:gd name="T54" fmla="*/ 50 w 1136"/>
                <a:gd name="T55" fmla="*/ 4 h 713"/>
                <a:gd name="T56" fmla="*/ 43 w 1136"/>
                <a:gd name="T57" fmla="*/ 2 h 713"/>
                <a:gd name="T58" fmla="*/ 35 w 1136"/>
                <a:gd name="T59" fmla="*/ 1 h 713"/>
                <a:gd name="T60" fmla="*/ 34 w 1136"/>
                <a:gd name="T61" fmla="*/ 2 h 713"/>
                <a:gd name="T62" fmla="*/ 31 w 1136"/>
                <a:gd name="T63" fmla="*/ 7 h 713"/>
                <a:gd name="T64" fmla="*/ 29 w 1136"/>
                <a:gd name="T65" fmla="*/ 9 h 713"/>
                <a:gd name="T66" fmla="*/ 54 w 1136"/>
                <a:gd name="T67" fmla="*/ 24 h 713"/>
                <a:gd name="T68" fmla="*/ 33 w 1136"/>
                <a:gd name="T69" fmla="*/ 42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122"/>
            <p:cNvSpPr>
              <a:spLocks/>
            </p:cNvSpPr>
            <p:nvPr/>
          </p:nvSpPr>
          <p:spPr bwMode="gray">
            <a:xfrm>
              <a:off x="3034" y="2686"/>
              <a:ext cx="568" cy="356"/>
            </a:xfrm>
            <a:custGeom>
              <a:avLst/>
              <a:gdLst>
                <a:gd name="T0" fmla="*/ 40 w 1136"/>
                <a:gd name="T1" fmla="*/ 51 h 713"/>
                <a:gd name="T2" fmla="*/ 52 w 1136"/>
                <a:gd name="T3" fmla="*/ 64 h 713"/>
                <a:gd name="T4" fmla="*/ 58 w 1136"/>
                <a:gd name="T5" fmla="*/ 104 h 713"/>
                <a:gd name="T6" fmla="*/ 35 w 1136"/>
                <a:gd name="T7" fmla="*/ 118 h 713"/>
                <a:gd name="T8" fmla="*/ 0 w 1136"/>
                <a:gd name="T9" fmla="*/ 129 h 713"/>
                <a:gd name="T10" fmla="*/ 20 w 1136"/>
                <a:gd name="T11" fmla="*/ 167 h 713"/>
                <a:gd name="T12" fmla="*/ 40 w 1136"/>
                <a:gd name="T13" fmla="*/ 162 h 713"/>
                <a:gd name="T14" fmla="*/ 80 w 1136"/>
                <a:gd name="T15" fmla="*/ 153 h 713"/>
                <a:gd name="T16" fmla="*/ 76 w 1136"/>
                <a:gd name="T17" fmla="*/ 136 h 713"/>
                <a:gd name="T18" fmla="*/ 115 w 1136"/>
                <a:gd name="T19" fmla="*/ 138 h 713"/>
                <a:gd name="T20" fmla="*/ 147 w 1136"/>
                <a:gd name="T21" fmla="*/ 149 h 713"/>
                <a:gd name="T22" fmla="*/ 170 w 1136"/>
                <a:gd name="T23" fmla="*/ 142 h 713"/>
                <a:gd name="T24" fmla="*/ 189 w 1136"/>
                <a:gd name="T25" fmla="*/ 138 h 713"/>
                <a:gd name="T26" fmla="*/ 196 w 1136"/>
                <a:gd name="T27" fmla="*/ 160 h 713"/>
                <a:gd name="T28" fmla="*/ 221 w 1136"/>
                <a:gd name="T29" fmla="*/ 152 h 713"/>
                <a:gd name="T30" fmla="*/ 247 w 1136"/>
                <a:gd name="T31" fmla="*/ 135 h 713"/>
                <a:gd name="T32" fmla="*/ 264 w 1136"/>
                <a:gd name="T33" fmla="*/ 124 h 713"/>
                <a:gd name="T34" fmla="*/ 284 w 1136"/>
                <a:gd name="T35" fmla="*/ 122 h 713"/>
                <a:gd name="T36" fmla="*/ 272 w 1136"/>
                <a:gd name="T37" fmla="*/ 97 h 713"/>
                <a:gd name="T38" fmla="*/ 263 w 1136"/>
                <a:gd name="T39" fmla="*/ 68 h 713"/>
                <a:gd name="T40" fmla="*/ 245 w 1136"/>
                <a:gd name="T41" fmla="*/ 60 h 713"/>
                <a:gd name="T42" fmla="*/ 225 w 1136"/>
                <a:gd name="T43" fmla="*/ 59 h 713"/>
                <a:gd name="T44" fmla="*/ 196 w 1136"/>
                <a:gd name="T45" fmla="*/ 50 h 713"/>
                <a:gd name="T46" fmla="*/ 186 w 1136"/>
                <a:gd name="T47" fmla="*/ 24 h 713"/>
                <a:gd name="T48" fmla="*/ 157 w 1136"/>
                <a:gd name="T49" fmla="*/ 26 h 713"/>
                <a:gd name="T50" fmla="*/ 107 w 1136"/>
                <a:gd name="T51" fmla="*/ 21 h 713"/>
                <a:gd name="T52" fmla="*/ 71 w 1136"/>
                <a:gd name="T53" fmla="*/ 6 h 713"/>
                <a:gd name="T54" fmla="*/ 50 w 1136"/>
                <a:gd name="T55" fmla="*/ 4 h 713"/>
                <a:gd name="T56" fmla="*/ 43 w 1136"/>
                <a:gd name="T57" fmla="*/ 2 h 713"/>
                <a:gd name="T58" fmla="*/ 35 w 1136"/>
                <a:gd name="T59" fmla="*/ 1 h 713"/>
                <a:gd name="T60" fmla="*/ 34 w 1136"/>
                <a:gd name="T61" fmla="*/ 2 h 713"/>
                <a:gd name="T62" fmla="*/ 31 w 1136"/>
                <a:gd name="T63" fmla="*/ 7 h 713"/>
                <a:gd name="T64" fmla="*/ 29 w 1136"/>
                <a:gd name="T65" fmla="*/ 9 h 713"/>
                <a:gd name="T66" fmla="*/ 54 w 1136"/>
                <a:gd name="T67" fmla="*/ 24 h 713"/>
                <a:gd name="T68" fmla="*/ 33 w 1136"/>
                <a:gd name="T69" fmla="*/ 42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123"/>
            <p:cNvSpPr>
              <a:spLocks/>
            </p:cNvSpPr>
            <p:nvPr/>
          </p:nvSpPr>
          <p:spPr bwMode="gray">
            <a:xfrm>
              <a:off x="3140" y="2406"/>
              <a:ext cx="448" cy="398"/>
            </a:xfrm>
            <a:custGeom>
              <a:avLst/>
              <a:gdLst>
                <a:gd name="T0" fmla="*/ 0 w 896"/>
                <a:gd name="T1" fmla="*/ 84 h 797"/>
                <a:gd name="T2" fmla="*/ 7 w 896"/>
                <a:gd name="T3" fmla="*/ 100 h 797"/>
                <a:gd name="T4" fmla="*/ 17 w 896"/>
                <a:gd name="T5" fmla="*/ 115 h 797"/>
                <a:gd name="T6" fmla="*/ 30 w 896"/>
                <a:gd name="T7" fmla="*/ 127 h 797"/>
                <a:gd name="T8" fmla="*/ 29 w 896"/>
                <a:gd name="T9" fmla="*/ 140 h 797"/>
                <a:gd name="T10" fmla="*/ 53 w 896"/>
                <a:gd name="T11" fmla="*/ 162 h 797"/>
                <a:gd name="T12" fmla="*/ 76 w 896"/>
                <a:gd name="T13" fmla="*/ 171 h 797"/>
                <a:gd name="T14" fmla="*/ 104 w 896"/>
                <a:gd name="T15" fmla="*/ 166 h 797"/>
                <a:gd name="T16" fmla="*/ 116 w 896"/>
                <a:gd name="T17" fmla="*/ 171 h 797"/>
                <a:gd name="T18" fmla="*/ 133 w 896"/>
                <a:gd name="T19" fmla="*/ 164 h 797"/>
                <a:gd name="T20" fmla="*/ 134 w 896"/>
                <a:gd name="T21" fmla="*/ 180 h 797"/>
                <a:gd name="T22" fmla="*/ 143 w 896"/>
                <a:gd name="T23" fmla="*/ 191 h 797"/>
                <a:gd name="T24" fmla="*/ 156 w 896"/>
                <a:gd name="T25" fmla="*/ 187 h 797"/>
                <a:gd name="T26" fmla="*/ 173 w 896"/>
                <a:gd name="T27" fmla="*/ 199 h 797"/>
                <a:gd name="T28" fmla="*/ 188 w 896"/>
                <a:gd name="T29" fmla="*/ 194 h 797"/>
                <a:gd name="T30" fmla="*/ 193 w 896"/>
                <a:gd name="T31" fmla="*/ 189 h 797"/>
                <a:gd name="T32" fmla="*/ 212 w 896"/>
                <a:gd name="T33" fmla="*/ 179 h 797"/>
                <a:gd name="T34" fmla="*/ 213 w 896"/>
                <a:gd name="T35" fmla="*/ 163 h 797"/>
                <a:gd name="T36" fmla="*/ 208 w 896"/>
                <a:gd name="T37" fmla="*/ 148 h 797"/>
                <a:gd name="T38" fmla="*/ 194 w 896"/>
                <a:gd name="T39" fmla="*/ 157 h 797"/>
                <a:gd name="T40" fmla="*/ 180 w 896"/>
                <a:gd name="T41" fmla="*/ 141 h 797"/>
                <a:gd name="T42" fmla="*/ 170 w 896"/>
                <a:gd name="T43" fmla="*/ 133 h 797"/>
                <a:gd name="T44" fmla="*/ 182 w 896"/>
                <a:gd name="T45" fmla="*/ 129 h 797"/>
                <a:gd name="T46" fmla="*/ 181 w 896"/>
                <a:gd name="T47" fmla="*/ 116 h 797"/>
                <a:gd name="T48" fmla="*/ 190 w 896"/>
                <a:gd name="T49" fmla="*/ 108 h 797"/>
                <a:gd name="T50" fmla="*/ 186 w 896"/>
                <a:gd name="T51" fmla="*/ 94 h 797"/>
                <a:gd name="T52" fmla="*/ 197 w 896"/>
                <a:gd name="T53" fmla="*/ 87 h 797"/>
                <a:gd name="T54" fmla="*/ 211 w 896"/>
                <a:gd name="T55" fmla="*/ 99 h 797"/>
                <a:gd name="T56" fmla="*/ 224 w 896"/>
                <a:gd name="T57" fmla="*/ 91 h 797"/>
                <a:gd name="T58" fmla="*/ 219 w 896"/>
                <a:gd name="T59" fmla="*/ 75 h 797"/>
                <a:gd name="T60" fmla="*/ 206 w 896"/>
                <a:gd name="T61" fmla="*/ 71 h 797"/>
                <a:gd name="T62" fmla="*/ 203 w 896"/>
                <a:gd name="T63" fmla="*/ 62 h 797"/>
                <a:gd name="T64" fmla="*/ 182 w 896"/>
                <a:gd name="T65" fmla="*/ 66 h 797"/>
                <a:gd name="T66" fmla="*/ 169 w 896"/>
                <a:gd name="T67" fmla="*/ 53 h 797"/>
                <a:gd name="T68" fmla="*/ 157 w 896"/>
                <a:gd name="T69" fmla="*/ 53 h 797"/>
                <a:gd name="T70" fmla="*/ 156 w 896"/>
                <a:gd name="T71" fmla="*/ 41 h 797"/>
                <a:gd name="T72" fmla="*/ 173 w 896"/>
                <a:gd name="T73" fmla="*/ 20 h 797"/>
                <a:gd name="T74" fmla="*/ 171 w 896"/>
                <a:gd name="T75" fmla="*/ 3 h 797"/>
                <a:gd name="T76" fmla="*/ 153 w 896"/>
                <a:gd name="T77" fmla="*/ 6 h 797"/>
                <a:gd name="T78" fmla="*/ 112 w 896"/>
                <a:gd name="T79" fmla="*/ 0 h 797"/>
                <a:gd name="T80" fmla="*/ 110 w 896"/>
                <a:gd name="T81" fmla="*/ 32 h 797"/>
                <a:gd name="T82" fmla="*/ 89 w 896"/>
                <a:gd name="T83" fmla="*/ 49 h 797"/>
                <a:gd name="T84" fmla="*/ 72 w 896"/>
                <a:gd name="T85" fmla="*/ 52 h 797"/>
                <a:gd name="T86" fmla="*/ 42 w 896"/>
                <a:gd name="T87" fmla="*/ 71 h 797"/>
                <a:gd name="T88" fmla="*/ 25 w 896"/>
                <a:gd name="T89" fmla="*/ 79 h 797"/>
                <a:gd name="T90" fmla="*/ 0 w 896"/>
                <a:gd name="T91" fmla="*/ 84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124"/>
            <p:cNvSpPr>
              <a:spLocks/>
            </p:cNvSpPr>
            <p:nvPr/>
          </p:nvSpPr>
          <p:spPr bwMode="gray">
            <a:xfrm>
              <a:off x="3140" y="2406"/>
              <a:ext cx="448" cy="398"/>
            </a:xfrm>
            <a:custGeom>
              <a:avLst/>
              <a:gdLst>
                <a:gd name="T0" fmla="*/ 0 w 896"/>
                <a:gd name="T1" fmla="*/ 84 h 797"/>
                <a:gd name="T2" fmla="*/ 7 w 896"/>
                <a:gd name="T3" fmla="*/ 100 h 797"/>
                <a:gd name="T4" fmla="*/ 17 w 896"/>
                <a:gd name="T5" fmla="*/ 115 h 797"/>
                <a:gd name="T6" fmla="*/ 30 w 896"/>
                <a:gd name="T7" fmla="*/ 127 h 797"/>
                <a:gd name="T8" fmla="*/ 29 w 896"/>
                <a:gd name="T9" fmla="*/ 140 h 797"/>
                <a:gd name="T10" fmla="*/ 53 w 896"/>
                <a:gd name="T11" fmla="*/ 162 h 797"/>
                <a:gd name="T12" fmla="*/ 76 w 896"/>
                <a:gd name="T13" fmla="*/ 171 h 797"/>
                <a:gd name="T14" fmla="*/ 104 w 896"/>
                <a:gd name="T15" fmla="*/ 166 h 797"/>
                <a:gd name="T16" fmla="*/ 116 w 896"/>
                <a:gd name="T17" fmla="*/ 171 h 797"/>
                <a:gd name="T18" fmla="*/ 133 w 896"/>
                <a:gd name="T19" fmla="*/ 164 h 797"/>
                <a:gd name="T20" fmla="*/ 134 w 896"/>
                <a:gd name="T21" fmla="*/ 180 h 797"/>
                <a:gd name="T22" fmla="*/ 143 w 896"/>
                <a:gd name="T23" fmla="*/ 191 h 797"/>
                <a:gd name="T24" fmla="*/ 156 w 896"/>
                <a:gd name="T25" fmla="*/ 187 h 797"/>
                <a:gd name="T26" fmla="*/ 173 w 896"/>
                <a:gd name="T27" fmla="*/ 199 h 797"/>
                <a:gd name="T28" fmla="*/ 188 w 896"/>
                <a:gd name="T29" fmla="*/ 194 h 797"/>
                <a:gd name="T30" fmla="*/ 193 w 896"/>
                <a:gd name="T31" fmla="*/ 189 h 797"/>
                <a:gd name="T32" fmla="*/ 212 w 896"/>
                <a:gd name="T33" fmla="*/ 179 h 797"/>
                <a:gd name="T34" fmla="*/ 213 w 896"/>
                <a:gd name="T35" fmla="*/ 163 h 797"/>
                <a:gd name="T36" fmla="*/ 208 w 896"/>
                <a:gd name="T37" fmla="*/ 148 h 797"/>
                <a:gd name="T38" fmla="*/ 194 w 896"/>
                <a:gd name="T39" fmla="*/ 157 h 797"/>
                <a:gd name="T40" fmla="*/ 180 w 896"/>
                <a:gd name="T41" fmla="*/ 141 h 797"/>
                <a:gd name="T42" fmla="*/ 170 w 896"/>
                <a:gd name="T43" fmla="*/ 133 h 797"/>
                <a:gd name="T44" fmla="*/ 182 w 896"/>
                <a:gd name="T45" fmla="*/ 129 h 797"/>
                <a:gd name="T46" fmla="*/ 181 w 896"/>
                <a:gd name="T47" fmla="*/ 116 h 797"/>
                <a:gd name="T48" fmla="*/ 190 w 896"/>
                <a:gd name="T49" fmla="*/ 108 h 797"/>
                <a:gd name="T50" fmla="*/ 186 w 896"/>
                <a:gd name="T51" fmla="*/ 94 h 797"/>
                <a:gd name="T52" fmla="*/ 197 w 896"/>
                <a:gd name="T53" fmla="*/ 87 h 797"/>
                <a:gd name="T54" fmla="*/ 211 w 896"/>
                <a:gd name="T55" fmla="*/ 99 h 797"/>
                <a:gd name="T56" fmla="*/ 224 w 896"/>
                <a:gd name="T57" fmla="*/ 91 h 797"/>
                <a:gd name="T58" fmla="*/ 219 w 896"/>
                <a:gd name="T59" fmla="*/ 75 h 797"/>
                <a:gd name="T60" fmla="*/ 206 w 896"/>
                <a:gd name="T61" fmla="*/ 71 h 797"/>
                <a:gd name="T62" fmla="*/ 203 w 896"/>
                <a:gd name="T63" fmla="*/ 62 h 797"/>
                <a:gd name="T64" fmla="*/ 182 w 896"/>
                <a:gd name="T65" fmla="*/ 66 h 797"/>
                <a:gd name="T66" fmla="*/ 169 w 896"/>
                <a:gd name="T67" fmla="*/ 53 h 797"/>
                <a:gd name="T68" fmla="*/ 157 w 896"/>
                <a:gd name="T69" fmla="*/ 53 h 797"/>
                <a:gd name="T70" fmla="*/ 156 w 896"/>
                <a:gd name="T71" fmla="*/ 41 h 797"/>
                <a:gd name="T72" fmla="*/ 173 w 896"/>
                <a:gd name="T73" fmla="*/ 20 h 797"/>
                <a:gd name="T74" fmla="*/ 171 w 896"/>
                <a:gd name="T75" fmla="*/ 3 h 797"/>
                <a:gd name="T76" fmla="*/ 153 w 896"/>
                <a:gd name="T77" fmla="*/ 6 h 797"/>
                <a:gd name="T78" fmla="*/ 112 w 896"/>
                <a:gd name="T79" fmla="*/ 0 h 797"/>
                <a:gd name="T80" fmla="*/ 110 w 896"/>
                <a:gd name="T81" fmla="*/ 32 h 797"/>
                <a:gd name="T82" fmla="*/ 89 w 896"/>
                <a:gd name="T83" fmla="*/ 49 h 797"/>
                <a:gd name="T84" fmla="*/ 72 w 896"/>
                <a:gd name="T85" fmla="*/ 52 h 797"/>
                <a:gd name="T86" fmla="*/ 42 w 896"/>
                <a:gd name="T87" fmla="*/ 71 h 797"/>
                <a:gd name="T88" fmla="*/ 25 w 896"/>
                <a:gd name="T89" fmla="*/ 79 h 797"/>
                <a:gd name="T90" fmla="*/ 0 w 896"/>
                <a:gd name="T91" fmla="*/ 84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125"/>
            <p:cNvSpPr>
              <a:spLocks/>
            </p:cNvSpPr>
            <p:nvPr/>
          </p:nvSpPr>
          <p:spPr bwMode="gray">
            <a:xfrm>
              <a:off x="3128" y="2050"/>
              <a:ext cx="251" cy="526"/>
            </a:xfrm>
            <a:custGeom>
              <a:avLst/>
              <a:gdLst>
                <a:gd name="T0" fmla="*/ 7 w 502"/>
                <a:gd name="T1" fmla="*/ 236 h 1051"/>
                <a:gd name="T2" fmla="*/ 6 w 502"/>
                <a:gd name="T3" fmla="*/ 263 h 1051"/>
                <a:gd name="T4" fmla="*/ 30 w 502"/>
                <a:gd name="T5" fmla="*/ 257 h 1051"/>
                <a:gd name="T6" fmla="*/ 48 w 502"/>
                <a:gd name="T7" fmla="*/ 250 h 1051"/>
                <a:gd name="T8" fmla="*/ 78 w 502"/>
                <a:gd name="T9" fmla="*/ 230 h 1051"/>
                <a:gd name="T10" fmla="*/ 94 w 502"/>
                <a:gd name="T11" fmla="*/ 228 h 1051"/>
                <a:gd name="T12" fmla="*/ 115 w 502"/>
                <a:gd name="T13" fmla="*/ 210 h 1051"/>
                <a:gd name="T14" fmla="*/ 117 w 502"/>
                <a:gd name="T15" fmla="*/ 178 h 1051"/>
                <a:gd name="T16" fmla="*/ 108 w 502"/>
                <a:gd name="T17" fmla="*/ 169 h 1051"/>
                <a:gd name="T18" fmla="*/ 109 w 502"/>
                <a:gd name="T19" fmla="*/ 159 h 1051"/>
                <a:gd name="T20" fmla="*/ 115 w 502"/>
                <a:gd name="T21" fmla="*/ 150 h 1051"/>
                <a:gd name="T22" fmla="*/ 114 w 502"/>
                <a:gd name="T23" fmla="*/ 142 h 1051"/>
                <a:gd name="T24" fmla="*/ 121 w 502"/>
                <a:gd name="T25" fmla="*/ 126 h 1051"/>
                <a:gd name="T26" fmla="*/ 118 w 502"/>
                <a:gd name="T27" fmla="*/ 109 h 1051"/>
                <a:gd name="T28" fmla="*/ 99 w 502"/>
                <a:gd name="T29" fmla="*/ 99 h 1051"/>
                <a:gd name="T30" fmla="*/ 100 w 502"/>
                <a:gd name="T31" fmla="*/ 81 h 1051"/>
                <a:gd name="T32" fmla="*/ 108 w 502"/>
                <a:gd name="T33" fmla="*/ 74 h 1051"/>
                <a:gd name="T34" fmla="*/ 109 w 502"/>
                <a:gd name="T35" fmla="*/ 64 h 1051"/>
                <a:gd name="T36" fmla="*/ 119 w 502"/>
                <a:gd name="T37" fmla="*/ 60 h 1051"/>
                <a:gd name="T38" fmla="*/ 126 w 502"/>
                <a:gd name="T39" fmla="*/ 43 h 1051"/>
                <a:gd name="T40" fmla="*/ 119 w 502"/>
                <a:gd name="T41" fmla="*/ 31 h 1051"/>
                <a:gd name="T42" fmla="*/ 110 w 502"/>
                <a:gd name="T43" fmla="*/ 26 h 1051"/>
                <a:gd name="T44" fmla="*/ 111 w 502"/>
                <a:gd name="T45" fmla="*/ 16 h 1051"/>
                <a:gd name="T46" fmla="*/ 121 w 502"/>
                <a:gd name="T47" fmla="*/ 11 h 1051"/>
                <a:gd name="T48" fmla="*/ 114 w 502"/>
                <a:gd name="T49" fmla="*/ 0 h 1051"/>
                <a:gd name="T50" fmla="*/ 87 w 502"/>
                <a:gd name="T51" fmla="*/ 11 h 1051"/>
                <a:gd name="T52" fmla="*/ 72 w 502"/>
                <a:gd name="T53" fmla="*/ 11 h 1051"/>
                <a:gd name="T54" fmla="*/ 50 w 502"/>
                <a:gd name="T55" fmla="*/ 19 h 1051"/>
                <a:gd name="T56" fmla="*/ 38 w 502"/>
                <a:gd name="T57" fmla="*/ 49 h 1051"/>
                <a:gd name="T58" fmla="*/ 19 w 502"/>
                <a:gd name="T59" fmla="*/ 56 h 1051"/>
                <a:gd name="T60" fmla="*/ 19 w 502"/>
                <a:gd name="T61" fmla="*/ 73 h 1051"/>
                <a:gd name="T62" fmla="*/ 12 w 502"/>
                <a:gd name="T63" fmla="*/ 104 h 1051"/>
                <a:gd name="T64" fmla="*/ 0 w 502"/>
                <a:gd name="T65" fmla="*/ 117 h 1051"/>
                <a:gd name="T66" fmla="*/ 13 w 502"/>
                <a:gd name="T67" fmla="*/ 139 h 1051"/>
                <a:gd name="T68" fmla="*/ 4 w 502"/>
                <a:gd name="T69" fmla="*/ 164 h 1051"/>
                <a:gd name="T70" fmla="*/ 9 w 502"/>
                <a:gd name="T71" fmla="*/ 198 h 1051"/>
                <a:gd name="T72" fmla="*/ 15 w 502"/>
                <a:gd name="T73" fmla="*/ 220 h 1051"/>
                <a:gd name="T74" fmla="*/ 7 w 502"/>
                <a:gd name="T75" fmla="*/ 236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  <a:close/>
                </a:path>
              </a:pathLst>
            </a:custGeom>
            <a:grpFill/>
            <a:ln w="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126"/>
            <p:cNvSpPr>
              <a:spLocks/>
            </p:cNvSpPr>
            <p:nvPr/>
          </p:nvSpPr>
          <p:spPr bwMode="gray">
            <a:xfrm>
              <a:off x="3128" y="2050"/>
              <a:ext cx="251" cy="526"/>
            </a:xfrm>
            <a:custGeom>
              <a:avLst/>
              <a:gdLst>
                <a:gd name="T0" fmla="*/ 7 w 502"/>
                <a:gd name="T1" fmla="*/ 236 h 1051"/>
                <a:gd name="T2" fmla="*/ 6 w 502"/>
                <a:gd name="T3" fmla="*/ 263 h 1051"/>
                <a:gd name="T4" fmla="*/ 30 w 502"/>
                <a:gd name="T5" fmla="*/ 257 h 1051"/>
                <a:gd name="T6" fmla="*/ 48 w 502"/>
                <a:gd name="T7" fmla="*/ 250 h 1051"/>
                <a:gd name="T8" fmla="*/ 78 w 502"/>
                <a:gd name="T9" fmla="*/ 230 h 1051"/>
                <a:gd name="T10" fmla="*/ 94 w 502"/>
                <a:gd name="T11" fmla="*/ 228 h 1051"/>
                <a:gd name="T12" fmla="*/ 115 w 502"/>
                <a:gd name="T13" fmla="*/ 210 h 1051"/>
                <a:gd name="T14" fmla="*/ 117 w 502"/>
                <a:gd name="T15" fmla="*/ 178 h 1051"/>
                <a:gd name="T16" fmla="*/ 108 w 502"/>
                <a:gd name="T17" fmla="*/ 169 h 1051"/>
                <a:gd name="T18" fmla="*/ 109 w 502"/>
                <a:gd name="T19" fmla="*/ 159 h 1051"/>
                <a:gd name="T20" fmla="*/ 115 w 502"/>
                <a:gd name="T21" fmla="*/ 150 h 1051"/>
                <a:gd name="T22" fmla="*/ 114 w 502"/>
                <a:gd name="T23" fmla="*/ 142 h 1051"/>
                <a:gd name="T24" fmla="*/ 121 w 502"/>
                <a:gd name="T25" fmla="*/ 126 h 1051"/>
                <a:gd name="T26" fmla="*/ 118 w 502"/>
                <a:gd name="T27" fmla="*/ 109 h 1051"/>
                <a:gd name="T28" fmla="*/ 99 w 502"/>
                <a:gd name="T29" fmla="*/ 99 h 1051"/>
                <a:gd name="T30" fmla="*/ 100 w 502"/>
                <a:gd name="T31" fmla="*/ 81 h 1051"/>
                <a:gd name="T32" fmla="*/ 108 w 502"/>
                <a:gd name="T33" fmla="*/ 74 h 1051"/>
                <a:gd name="T34" fmla="*/ 109 w 502"/>
                <a:gd name="T35" fmla="*/ 64 h 1051"/>
                <a:gd name="T36" fmla="*/ 119 w 502"/>
                <a:gd name="T37" fmla="*/ 60 h 1051"/>
                <a:gd name="T38" fmla="*/ 126 w 502"/>
                <a:gd name="T39" fmla="*/ 43 h 1051"/>
                <a:gd name="T40" fmla="*/ 119 w 502"/>
                <a:gd name="T41" fmla="*/ 31 h 1051"/>
                <a:gd name="T42" fmla="*/ 110 w 502"/>
                <a:gd name="T43" fmla="*/ 26 h 1051"/>
                <a:gd name="T44" fmla="*/ 111 w 502"/>
                <a:gd name="T45" fmla="*/ 16 h 1051"/>
                <a:gd name="T46" fmla="*/ 121 w 502"/>
                <a:gd name="T47" fmla="*/ 11 h 1051"/>
                <a:gd name="T48" fmla="*/ 114 w 502"/>
                <a:gd name="T49" fmla="*/ 0 h 1051"/>
                <a:gd name="T50" fmla="*/ 87 w 502"/>
                <a:gd name="T51" fmla="*/ 11 h 1051"/>
                <a:gd name="T52" fmla="*/ 72 w 502"/>
                <a:gd name="T53" fmla="*/ 11 h 1051"/>
                <a:gd name="T54" fmla="*/ 50 w 502"/>
                <a:gd name="T55" fmla="*/ 19 h 1051"/>
                <a:gd name="T56" fmla="*/ 38 w 502"/>
                <a:gd name="T57" fmla="*/ 49 h 1051"/>
                <a:gd name="T58" fmla="*/ 19 w 502"/>
                <a:gd name="T59" fmla="*/ 56 h 1051"/>
                <a:gd name="T60" fmla="*/ 19 w 502"/>
                <a:gd name="T61" fmla="*/ 73 h 1051"/>
                <a:gd name="T62" fmla="*/ 12 w 502"/>
                <a:gd name="T63" fmla="*/ 104 h 1051"/>
                <a:gd name="T64" fmla="*/ 0 w 502"/>
                <a:gd name="T65" fmla="*/ 117 h 1051"/>
                <a:gd name="T66" fmla="*/ 13 w 502"/>
                <a:gd name="T67" fmla="*/ 139 h 1051"/>
                <a:gd name="T68" fmla="*/ 4 w 502"/>
                <a:gd name="T69" fmla="*/ 164 h 1051"/>
                <a:gd name="T70" fmla="*/ 9 w 502"/>
                <a:gd name="T71" fmla="*/ 198 h 1051"/>
                <a:gd name="T72" fmla="*/ 15 w 502"/>
                <a:gd name="T73" fmla="*/ 220 h 1051"/>
                <a:gd name="T74" fmla="*/ 7 w 502"/>
                <a:gd name="T75" fmla="*/ 236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Freeform 127"/>
            <p:cNvSpPr>
              <a:spLocks/>
            </p:cNvSpPr>
            <p:nvPr/>
          </p:nvSpPr>
          <p:spPr bwMode="gray">
            <a:xfrm>
              <a:off x="2736" y="2154"/>
              <a:ext cx="464" cy="664"/>
            </a:xfrm>
            <a:custGeom>
              <a:avLst/>
              <a:gdLst>
                <a:gd name="T0" fmla="*/ 2 w 929"/>
                <a:gd name="T1" fmla="*/ 106 h 1329"/>
                <a:gd name="T2" fmla="*/ 21 w 929"/>
                <a:gd name="T3" fmla="*/ 126 h 1329"/>
                <a:gd name="T4" fmla="*/ 31 w 929"/>
                <a:gd name="T5" fmla="*/ 148 h 1329"/>
                <a:gd name="T6" fmla="*/ 26 w 929"/>
                <a:gd name="T7" fmla="*/ 170 h 1329"/>
                <a:gd name="T8" fmla="*/ 43 w 929"/>
                <a:gd name="T9" fmla="*/ 183 h 1329"/>
                <a:gd name="T10" fmla="*/ 68 w 929"/>
                <a:gd name="T11" fmla="*/ 187 h 1329"/>
                <a:gd name="T12" fmla="*/ 79 w 929"/>
                <a:gd name="T13" fmla="*/ 172 h 1329"/>
                <a:gd name="T14" fmla="*/ 78 w 929"/>
                <a:gd name="T15" fmla="*/ 153 h 1329"/>
                <a:gd name="T16" fmla="*/ 72 w 929"/>
                <a:gd name="T17" fmla="*/ 108 h 1329"/>
                <a:gd name="T18" fmla="*/ 92 w 929"/>
                <a:gd name="T19" fmla="*/ 113 h 1329"/>
                <a:gd name="T20" fmla="*/ 109 w 929"/>
                <a:gd name="T21" fmla="*/ 126 h 1329"/>
                <a:gd name="T22" fmla="*/ 143 w 929"/>
                <a:gd name="T23" fmla="*/ 150 h 1329"/>
                <a:gd name="T24" fmla="*/ 140 w 929"/>
                <a:gd name="T25" fmla="*/ 174 h 1329"/>
                <a:gd name="T26" fmla="*/ 112 w 929"/>
                <a:gd name="T27" fmla="*/ 189 h 1329"/>
                <a:gd name="T28" fmla="*/ 99 w 929"/>
                <a:gd name="T29" fmla="*/ 204 h 1329"/>
                <a:gd name="T30" fmla="*/ 71 w 929"/>
                <a:gd name="T31" fmla="*/ 199 h 1329"/>
                <a:gd name="T32" fmla="*/ 65 w 929"/>
                <a:gd name="T33" fmla="*/ 222 h 1329"/>
                <a:gd name="T34" fmla="*/ 70 w 929"/>
                <a:gd name="T35" fmla="*/ 249 h 1329"/>
                <a:gd name="T36" fmla="*/ 48 w 929"/>
                <a:gd name="T37" fmla="*/ 267 h 1329"/>
                <a:gd name="T38" fmla="*/ 53 w 929"/>
                <a:gd name="T39" fmla="*/ 285 h 1329"/>
                <a:gd name="T40" fmla="*/ 63 w 929"/>
                <a:gd name="T41" fmla="*/ 304 h 1329"/>
                <a:gd name="T42" fmla="*/ 110 w 929"/>
                <a:gd name="T43" fmla="*/ 308 h 1329"/>
                <a:gd name="T44" fmla="*/ 142 w 929"/>
                <a:gd name="T45" fmla="*/ 313 h 1329"/>
                <a:gd name="T46" fmla="*/ 172 w 929"/>
                <a:gd name="T47" fmla="*/ 324 h 1329"/>
                <a:gd name="T48" fmla="*/ 188 w 929"/>
                <a:gd name="T49" fmla="*/ 330 h 1329"/>
                <a:gd name="T50" fmla="*/ 181 w 929"/>
                <a:gd name="T51" fmla="*/ 308 h 1329"/>
                <a:gd name="T52" fmla="*/ 202 w 929"/>
                <a:gd name="T53" fmla="*/ 290 h 1329"/>
                <a:gd name="T54" fmla="*/ 178 w 929"/>
                <a:gd name="T55" fmla="*/ 276 h 1329"/>
                <a:gd name="T56" fmla="*/ 200 w 929"/>
                <a:gd name="T57" fmla="*/ 270 h 1329"/>
                <a:gd name="T58" fmla="*/ 231 w 929"/>
                <a:gd name="T59" fmla="*/ 266 h 1329"/>
                <a:gd name="T60" fmla="*/ 218 w 929"/>
                <a:gd name="T61" fmla="*/ 241 h 1329"/>
                <a:gd name="T62" fmla="*/ 202 w 929"/>
                <a:gd name="T63" fmla="*/ 211 h 1329"/>
                <a:gd name="T64" fmla="*/ 210 w 929"/>
                <a:gd name="T65" fmla="*/ 167 h 1329"/>
                <a:gd name="T66" fmla="*/ 200 w 929"/>
                <a:gd name="T67" fmla="*/ 112 h 1329"/>
                <a:gd name="T68" fmla="*/ 196 w 929"/>
                <a:gd name="T69" fmla="*/ 65 h 1329"/>
                <a:gd name="T70" fmla="*/ 214 w 929"/>
                <a:gd name="T71" fmla="*/ 21 h 1329"/>
                <a:gd name="T72" fmla="*/ 206 w 929"/>
                <a:gd name="T73" fmla="*/ 0 h 1329"/>
                <a:gd name="T74" fmla="*/ 182 w 929"/>
                <a:gd name="T75" fmla="*/ 10 h 1329"/>
                <a:gd name="T76" fmla="*/ 164 w 929"/>
                <a:gd name="T77" fmla="*/ 44 h 1329"/>
                <a:gd name="T78" fmla="*/ 129 w 929"/>
                <a:gd name="T79" fmla="*/ 87 h 1329"/>
                <a:gd name="T80" fmla="*/ 99 w 929"/>
                <a:gd name="T81" fmla="*/ 84 h 1329"/>
                <a:gd name="T82" fmla="*/ 74 w 929"/>
                <a:gd name="T83" fmla="*/ 70 h 1329"/>
                <a:gd name="T84" fmla="*/ 72 w 929"/>
                <a:gd name="T85" fmla="*/ 42 h 1329"/>
                <a:gd name="T86" fmla="*/ 68 w 929"/>
                <a:gd name="T87" fmla="*/ 18 h 1329"/>
                <a:gd name="T88" fmla="*/ 43 w 929"/>
                <a:gd name="T89" fmla="*/ 42 h 1329"/>
                <a:gd name="T90" fmla="*/ 26 w 929"/>
                <a:gd name="T91" fmla="*/ 90 h 132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29"/>
                <a:gd name="T139" fmla="*/ 0 h 1329"/>
                <a:gd name="T140" fmla="*/ 929 w 929"/>
                <a:gd name="T141" fmla="*/ 1329 h 132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29" h="1329">
                  <a:moveTo>
                    <a:pt x="0" y="406"/>
                  </a:moveTo>
                  <a:lnTo>
                    <a:pt x="8" y="425"/>
                  </a:lnTo>
                  <a:lnTo>
                    <a:pt x="36" y="461"/>
                  </a:lnTo>
                  <a:lnTo>
                    <a:pt x="87" y="504"/>
                  </a:lnTo>
                  <a:lnTo>
                    <a:pt x="85" y="538"/>
                  </a:lnTo>
                  <a:lnTo>
                    <a:pt x="124" y="595"/>
                  </a:lnTo>
                  <a:lnTo>
                    <a:pt x="107" y="636"/>
                  </a:lnTo>
                  <a:lnTo>
                    <a:pt x="107" y="681"/>
                  </a:lnTo>
                  <a:lnTo>
                    <a:pt x="150" y="697"/>
                  </a:lnTo>
                  <a:lnTo>
                    <a:pt x="174" y="732"/>
                  </a:lnTo>
                  <a:lnTo>
                    <a:pt x="239" y="762"/>
                  </a:lnTo>
                  <a:lnTo>
                    <a:pt x="272" y="748"/>
                  </a:lnTo>
                  <a:lnTo>
                    <a:pt x="278" y="705"/>
                  </a:lnTo>
                  <a:lnTo>
                    <a:pt x="317" y="689"/>
                  </a:lnTo>
                  <a:lnTo>
                    <a:pt x="335" y="648"/>
                  </a:lnTo>
                  <a:lnTo>
                    <a:pt x="315" y="612"/>
                  </a:lnTo>
                  <a:lnTo>
                    <a:pt x="264" y="593"/>
                  </a:lnTo>
                  <a:lnTo>
                    <a:pt x="288" y="435"/>
                  </a:lnTo>
                  <a:lnTo>
                    <a:pt x="319" y="451"/>
                  </a:lnTo>
                  <a:lnTo>
                    <a:pt x="370" y="453"/>
                  </a:lnTo>
                  <a:lnTo>
                    <a:pt x="372" y="484"/>
                  </a:lnTo>
                  <a:lnTo>
                    <a:pt x="439" y="504"/>
                  </a:lnTo>
                  <a:lnTo>
                    <a:pt x="563" y="559"/>
                  </a:lnTo>
                  <a:lnTo>
                    <a:pt x="575" y="603"/>
                  </a:lnTo>
                  <a:lnTo>
                    <a:pt x="550" y="646"/>
                  </a:lnTo>
                  <a:lnTo>
                    <a:pt x="561" y="697"/>
                  </a:lnTo>
                  <a:lnTo>
                    <a:pt x="557" y="750"/>
                  </a:lnTo>
                  <a:lnTo>
                    <a:pt x="449" y="758"/>
                  </a:lnTo>
                  <a:lnTo>
                    <a:pt x="449" y="807"/>
                  </a:lnTo>
                  <a:lnTo>
                    <a:pt x="396" y="819"/>
                  </a:lnTo>
                  <a:lnTo>
                    <a:pt x="349" y="793"/>
                  </a:lnTo>
                  <a:lnTo>
                    <a:pt x="286" y="797"/>
                  </a:lnTo>
                  <a:lnTo>
                    <a:pt x="288" y="851"/>
                  </a:lnTo>
                  <a:lnTo>
                    <a:pt x="260" y="890"/>
                  </a:lnTo>
                  <a:lnTo>
                    <a:pt x="305" y="921"/>
                  </a:lnTo>
                  <a:lnTo>
                    <a:pt x="282" y="998"/>
                  </a:lnTo>
                  <a:lnTo>
                    <a:pt x="292" y="1057"/>
                  </a:lnTo>
                  <a:lnTo>
                    <a:pt x="195" y="1071"/>
                  </a:lnTo>
                  <a:lnTo>
                    <a:pt x="211" y="1093"/>
                  </a:lnTo>
                  <a:lnTo>
                    <a:pt x="215" y="1142"/>
                  </a:lnTo>
                  <a:lnTo>
                    <a:pt x="191" y="1156"/>
                  </a:lnTo>
                  <a:lnTo>
                    <a:pt x="252" y="1217"/>
                  </a:lnTo>
                  <a:lnTo>
                    <a:pt x="345" y="1191"/>
                  </a:lnTo>
                  <a:lnTo>
                    <a:pt x="443" y="1232"/>
                  </a:lnTo>
                  <a:lnTo>
                    <a:pt x="506" y="1280"/>
                  </a:lnTo>
                  <a:lnTo>
                    <a:pt x="571" y="1254"/>
                  </a:lnTo>
                  <a:lnTo>
                    <a:pt x="642" y="1299"/>
                  </a:lnTo>
                  <a:lnTo>
                    <a:pt x="689" y="1299"/>
                  </a:lnTo>
                  <a:lnTo>
                    <a:pt x="691" y="1329"/>
                  </a:lnTo>
                  <a:lnTo>
                    <a:pt x="754" y="1323"/>
                  </a:lnTo>
                  <a:lnTo>
                    <a:pt x="756" y="1270"/>
                  </a:lnTo>
                  <a:lnTo>
                    <a:pt x="727" y="1234"/>
                  </a:lnTo>
                  <a:lnTo>
                    <a:pt x="748" y="1205"/>
                  </a:lnTo>
                  <a:lnTo>
                    <a:pt x="811" y="1163"/>
                  </a:lnTo>
                  <a:lnTo>
                    <a:pt x="776" y="1142"/>
                  </a:lnTo>
                  <a:lnTo>
                    <a:pt x="715" y="1104"/>
                  </a:lnTo>
                  <a:lnTo>
                    <a:pt x="733" y="1069"/>
                  </a:lnTo>
                  <a:lnTo>
                    <a:pt x="802" y="1083"/>
                  </a:lnTo>
                  <a:lnTo>
                    <a:pt x="880" y="1089"/>
                  </a:lnTo>
                  <a:lnTo>
                    <a:pt x="926" y="1065"/>
                  </a:lnTo>
                  <a:lnTo>
                    <a:pt x="929" y="1014"/>
                  </a:lnTo>
                  <a:lnTo>
                    <a:pt x="874" y="967"/>
                  </a:lnTo>
                  <a:lnTo>
                    <a:pt x="837" y="906"/>
                  </a:lnTo>
                  <a:lnTo>
                    <a:pt x="809" y="845"/>
                  </a:lnTo>
                  <a:lnTo>
                    <a:pt x="811" y="736"/>
                  </a:lnTo>
                  <a:lnTo>
                    <a:pt x="843" y="671"/>
                  </a:lnTo>
                  <a:lnTo>
                    <a:pt x="819" y="583"/>
                  </a:lnTo>
                  <a:lnTo>
                    <a:pt x="800" y="449"/>
                  </a:lnTo>
                  <a:lnTo>
                    <a:pt x="837" y="351"/>
                  </a:lnTo>
                  <a:lnTo>
                    <a:pt x="786" y="262"/>
                  </a:lnTo>
                  <a:lnTo>
                    <a:pt x="829" y="209"/>
                  </a:lnTo>
                  <a:lnTo>
                    <a:pt x="859" y="85"/>
                  </a:lnTo>
                  <a:lnTo>
                    <a:pt x="859" y="18"/>
                  </a:lnTo>
                  <a:lnTo>
                    <a:pt x="825" y="0"/>
                  </a:lnTo>
                  <a:lnTo>
                    <a:pt x="788" y="59"/>
                  </a:lnTo>
                  <a:lnTo>
                    <a:pt x="731" y="40"/>
                  </a:lnTo>
                  <a:lnTo>
                    <a:pt x="678" y="99"/>
                  </a:lnTo>
                  <a:lnTo>
                    <a:pt x="658" y="179"/>
                  </a:lnTo>
                  <a:lnTo>
                    <a:pt x="561" y="309"/>
                  </a:lnTo>
                  <a:lnTo>
                    <a:pt x="516" y="349"/>
                  </a:lnTo>
                  <a:lnTo>
                    <a:pt x="487" y="321"/>
                  </a:lnTo>
                  <a:lnTo>
                    <a:pt x="396" y="337"/>
                  </a:lnTo>
                  <a:lnTo>
                    <a:pt x="355" y="284"/>
                  </a:lnTo>
                  <a:lnTo>
                    <a:pt x="296" y="282"/>
                  </a:lnTo>
                  <a:lnTo>
                    <a:pt x="254" y="242"/>
                  </a:lnTo>
                  <a:lnTo>
                    <a:pt x="290" y="168"/>
                  </a:lnTo>
                  <a:lnTo>
                    <a:pt x="305" y="122"/>
                  </a:lnTo>
                  <a:lnTo>
                    <a:pt x="272" y="73"/>
                  </a:lnTo>
                  <a:lnTo>
                    <a:pt x="207" y="91"/>
                  </a:lnTo>
                  <a:lnTo>
                    <a:pt x="172" y="170"/>
                  </a:lnTo>
                  <a:lnTo>
                    <a:pt x="158" y="307"/>
                  </a:lnTo>
                  <a:lnTo>
                    <a:pt x="107" y="362"/>
                  </a:lnTo>
                  <a:lnTo>
                    <a:pt x="0" y="406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128"/>
            <p:cNvSpPr>
              <a:spLocks/>
            </p:cNvSpPr>
            <p:nvPr/>
          </p:nvSpPr>
          <p:spPr bwMode="gray">
            <a:xfrm>
              <a:off x="3987" y="3238"/>
              <a:ext cx="121" cy="305"/>
            </a:xfrm>
            <a:custGeom>
              <a:avLst/>
              <a:gdLst>
                <a:gd name="T0" fmla="*/ 43 w 242"/>
                <a:gd name="T1" fmla="*/ 1 h 610"/>
                <a:gd name="T2" fmla="*/ 39 w 242"/>
                <a:gd name="T3" fmla="*/ 6 h 610"/>
                <a:gd name="T4" fmla="*/ 33 w 242"/>
                <a:gd name="T5" fmla="*/ 11 h 610"/>
                <a:gd name="T6" fmla="*/ 28 w 242"/>
                <a:gd name="T7" fmla="*/ 16 h 610"/>
                <a:gd name="T8" fmla="*/ 22 w 242"/>
                <a:gd name="T9" fmla="*/ 24 h 610"/>
                <a:gd name="T10" fmla="*/ 19 w 242"/>
                <a:gd name="T11" fmla="*/ 30 h 610"/>
                <a:gd name="T12" fmla="*/ 16 w 242"/>
                <a:gd name="T13" fmla="*/ 37 h 610"/>
                <a:gd name="T14" fmla="*/ 11 w 242"/>
                <a:gd name="T15" fmla="*/ 47 h 610"/>
                <a:gd name="T16" fmla="*/ 5 w 242"/>
                <a:gd name="T17" fmla="*/ 58 h 610"/>
                <a:gd name="T18" fmla="*/ 1 w 242"/>
                <a:gd name="T19" fmla="*/ 67 h 610"/>
                <a:gd name="T20" fmla="*/ 1 w 242"/>
                <a:gd name="T21" fmla="*/ 77 h 610"/>
                <a:gd name="T22" fmla="*/ 4 w 242"/>
                <a:gd name="T23" fmla="*/ 88 h 610"/>
                <a:gd name="T24" fmla="*/ 5 w 242"/>
                <a:gd name="T25" fmla="*/ 99 h 610"/>
                <a:gd name="T26" fmla="*/ 3 w 242"/>
                <a:gd name="T27" fmla="*/ 108 h 610"/>
                <a:gd name="T28" fmla="*/ 6 w 242"/>
                <a:gd name="T29" fmla="*/ 114 h 610"/>
                <a:gd name="T30" fmla="*/ 15 w 242"/>
                <a:gd name="T31" fmla="*/ 119 h 610"/>
                <a:gd name="T32" fmla="*/ 22 w 242"/>
                <a:gd name="T33" fmla="*/ 129 h 610"/>
                <a:gd name="T34" fmla="*/ 28 w 242"/>
                <a:gd name="T35" fmla="*/ 135 h 610"/>
                <a:gd name="T36" fmla="*/ 33 w 242"/>
                <a:gd name="T37" fmla="*/ 139 h 610"/>
                <a:gd name="T38" fmla="*/ 35 w 242"/>
                <a:gd name="T39" fmla="*/ 146 h 610"/>
                <a:gd name="T40" fmla="*/ 37 w 242"/>
                <a:gd name="T41" fmla="*/ 152 h 610"/>
                <a:gd name="T42" fmla="*/ 41 w 242"/>
                <a:gd name="T43" fmla="*/ 152 h 610"/>
                <a:gd name="T44" fmla="*/ 42 w 242"/>
                <a:gd name="T45" fmla="*/ 146 h 610"/>
                <a:gd name="T46" fmla="*/ 42 w 242"/>
                <a:gd name="T47" fmla="*/ 135 h 610"/>
                <a:gd name="T48" fmla="*/ 45 w 242"/>
                <a:gd name="T49" fmla="*/ 123 h 610"/>
                <a:gd name="T50" fmla="*/ 51 w 242"/>
                <a:gd name="T51" fmla="*/ 114 h 610"/>
                <a:gd name="T52" fmla="*/ 55 w 242"/>
                <a:gd name="T53" fmla="*/ 103 h 610"/>
                <a:gd name="T54" fmla="*/ 57 w 242"/>
                <a:gd name="T55" fmla="*/ 86 h 610"/>
                <a:gd name="T56" fmla="*/ 58 w 242"/>
                <a:gd name="T57" fmla="*/ 66 h 610"/>
                <a:gd name="T58" fmla="*/ 58 w 242"/>
                <a:gd name="T59" fmla="*/ 51 h 610"/>
                <a:gd name="T60" fmla="*/ 60 w 242"/>
                <a:gd name="T61" fmla="*/ 39 h 610"/>
                <a:gd name="T62" fmla="*/ 60 w 242"/>
                <a:gd name="T63" fmla="*/ 28 h 610"/>
                <a:gd name="T64" fmla="*/ 56 w 242"/>
                <a:gd name="T65" fmla="*/ 19 h 610"/>
                <a:gd name="T66" fmla="*/ 52 w 242"/>
                <a:gd name="T67" fmla="*/ 10 h 610"/>
                <a:gd name="T68" fmla="*/ 47 w 242"/>
                <a:gd name="T69" fmla="*/ 2 h 610"/>
                <a:gd name="T70" fmla="*/ 44 w 242"/>
                <a:gd name="T71" fmla="*/ 0 h 61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42"/>
                <a:gd name="T109" fmla="*/ 0 h 610"/>
                <a:gd name="T110" fmla="*/ 242 w 242"/>
                <a:gd name="T111" fmla="*/ 610 h 61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42" h="610">
                  <a:moveTo>
                    <a:pt x="173" y="0"/>
                  </a:moveTo>
                  <a:lnTo>
                    <a:pt x="172" y="4"/>
                  </a:lnTo>
                  <a:lnTo>
                    <a:pt x="164" y="12"/>
                  </a:lnTo>
                  <a:lnTo>
                    <a:pt x="154" y="24"/>
                  </a:lnTo>
                  <a:lnTo>
                    <a:pt x="144" y="36"/>
                  </a:lnTo>
                  <a:lnTo>
                    <a:pt x="132" y="44"/>
                  </a:lnTo>
                  <a:lnTo>
                    <a:pt x="122" y="49"/>
                  </a:lnTo>
                  <a:lnTo>
                    <a:pt x="111" y="63"/>
                  </a:lnTo>
                  <a:lnTo>
                    <a:pt x="97" y="79"/>
                  </a:lnTo>
                  <a:lnTo>
                    <a:pt x="87" y="97"/>
                  </a:lnTo>
                  <a:lnTo>
                    <a:pt x="77" y="112"/>
                  </a:lnTo>
                  <a:lnTo>
                    <a:pt x="73" y="122"/>
                  </a:lnTo>
                  <a:lnTo>
                    <a:pt x="71" y="132"/>
                  </a:lnTo>
                  <a:lnTo>
                    <a:pt x="63" y="148"/>
                  </a:lnTo>
                  <a:lnTo>
                    <a:pt x="53" y="168"/>
                  </a:lnTo>
                  <a:lnTo>
                    <a:pt x="44" y="189"/>
                  </a:lnTo>
                  <a:lnTo>
                    <a:pt x="32" y="213"/>
                  </a:lnTo>
                  <a:lnTo>
                    <a:pt x="20" y="234"/>
                  </a:lnTo>
                  <a:lnTo>
                    <a:pt x="10" y="254"/>
                  </a:lnTo>
                  <a:lnTo>
                    <a:pt x="4" y="268"/>
                  </a:lnTo>
                  <a:lnTo>
                    <a:pt x="0" y="288"/>
                  </a:lnTo>
                  <a:lnTo>
                    <a:pt x="2" y="309"/>
                  </a:lnTo>
                  <a:lnTo>
                    <a:pt x="8" y="331"/>
                  </a:lnTo>
                  <a:lnTo>
                    <a:pt x="14" y="354"/>
                  </a:lnTo>
                  <a:lnTo>
                    <a:pt x="18" y="376"/>
                  </a:lnTo>
                  <a:lnTo>
                    <a:pt x="18" y="396"/>
                  </a:lnTo>
                  <a:lnTo>
                    <a:pt x="14" y="414"/>
                  </a:lnTo>
                  <a:lnTo>
                    <a:pt x="12" y="431"/>
                  </a:lnTo>
                  <a:lnTo>
                    <a:pt x="14" y="445"/>
                  </a:lnTo>
                  <a:lnTo>
                    <a:pt x="24" y="455"/>
                  </a:lnTo>
                  <a:lnTo>
                    <a:pt x="42" y="467"/>
                  </a:lnTo>
                  <a:lnTo>
                    <a:pt x="57" y="477"/>
                  </a:lnTo>
                  <a:lnTo>
                    <a:pt x="71" y="492"/>
                  </a:lnTo>
                  <a:lnTo>
                    <a:pt x="85" y="514"/>
                  </a:lnTo>
                  <a:lnTo>
                    <a:pt x="99" y="530"/>
                  </a:lnTo>
                  <a:lnTo>
                    <a:pt x="111" y="540"/>
                  </a:lnTo>
                  <a:lnTo>
                    <a:pt x="122" y="547"/>
                  </a:lnTo>
                  <a:lnTo>
                    <a:pt x="130" y="555"/>
                  </a:lnTo>
                  <a:lnTo>
                    <a:pt x="136" y="569"/>
                  </a:lnTo>
                  <a:lnTo>
                    <a:pt x="140" y="583"/>
                  </a:lnTo>
                  <a:lnTo>
                    <a:pt x="144" y="597"/>
                  </a:lnTo>
                  <a:lnTo>
                    <a:pt x="148" y="606"/>
                  </a:lnTo>
                  <a:lnTo>
                    <a:pt x="154" y="610"/>
                  </a:lnTo>
                  <a:lnTo>
                    <a:pt x="162" y="606"/>
                  </a:lnTo>
                  <a:lnTo>
                    <a:pt x="168" y="597"/>
                  </a:lnTo>
                  <a:lnTo>
                    <a:pt x="168" y="581"/>
                  </a:lnTo>
                  <a:lnTo>
                    <a:pt x="168" y="559"/>
                  </a:lnTo>
                  <a:lnTo>
                    <a:pt x="168" y="538"/>
                  </a:lnTo>
                  <a:lnTo>
                    <a:pt x="172" y="516"/>
                  </a:lnTo>
                  <a:lnTo>
                    <a:pt x="179" y="494"/>
                  </a:lnTo>
                  <a:lnTo>
                    <a:pt x="189" y="475"/>
                  </a:lnTo>
                  <a:lnTo>
                    <a:pt x="201" y="457"/>
                  </a:lnTo>
                  <a:lnTo>
                    <a:pt x="211" y="435"/>
                  </a:lnTo>
                  <a:lnTo>
                    <a:pt x="217" y="412"/>
                  </a:lnTo>
                  <a:lnTo>
                    <a:pt x="221" y="380"/>
                  </a:lnTo>
                  <a:lnTo>
                    <a:pt x="225" y="343"/>
                  </a:lnTo>
                  <a:lnTo>
                    <a:pt x="227" y="303"/>
                  </a:lnTo>
                  <a:lnTo>
                    <a:pt x="229" y="264"/>
                  </a:lnTo>
                  <a:lnTo>
                    <a:pt x="227" y="231"/>
                  </a:lnTo>
                  <a:lnTo>
                    <a:pt x="229" y="203"/>
                  </a:lnTo>
                  <a:lnTo>
                    <a:pt x="233" y="179"/>
                  </a:lnTo>
                  <a:lnTo>
                    <a:pt x="240" y="156"/>
                  </a:lnTo>
                  <a:lnTo>
                    <a:pt x="242" y="134"/>
                  </a:lnTo>
                  <a:lnTo>
                    <a:pt x="238" y="112"/>
                  </a:lnTo>
                  <a:lnTo>
                    <a:pt x="229" y="89"/>
                  </a:lnTo>
                  <a:lnTo>
                    <a:pt x="223" y="73"/>
                  </a:lnTo>
                  <a:lnTo>
                    <a:pt x="215" y="59"/>
                  </a:lnTo>
                  <a:lnTo>
                    <a:pt x="207" y="42"/>
                  </a:lnTo>
                  <a:lnTo>
                    <a:pt x="195" y="22"/>
                  </a:lnTo>
                  <a:lnTo>
                    <a:pt x="185" y="10"/>
                  </a:lnTo>
                  <a:lnTo>
                    <a:pt x="177" y="2"/>
                  </a:lnTo>
                  <a:lnTo>
                    <a:pt x="173" y="0"/>
                  </a:lnTo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9" name="Freeform 78"/>
          <p:cNvSpPr>
            <a:spLocks/>
          </p:cNvSpPr>
          <p:nvPr/>
        </p:nvSpPr>
        <p:spPr bwMode="gray">
          <a:xfrm>
            <a:off x="4446197" y="5252044"/>
            <a:ext cx="895350" cy="762000"/>
          </a:xfrm>
          <a:custGeom>
            <a:avLst/>
            <a:gdLst>
              <a:gd name="T0" fmla="*/ 279 w 1128"/>
              <a:gd name="T1" fmla="*/ 62 h 960"/>
              <a:gd name="T2" fmla="*/ 272 w 1128"/>
              <a:gd name="T3" fmla="*/ 67 h 960"/>
              <a:gd name="T4" fmla="*/ 266 w 1128"/>
              <a:gd name="T5" fmla="*/ 77 h 960"/>
              <a:gd name="T6" fmla="*/ 261 w 1128"/>
              <a:gd name="T7" fmla="*/ 87 h 960"/>
              <a:gd name="T8" fmla="*/ 254 w 1128"/>
              <a:gd name="T9" fmla="*/ 97 h 960"/>
              <a:gd name="T10" fmla="*/ 241 w 1128"/>
              <a:gd name="T11" fmla="*/ 103 h 960"/>
              <a:gd name="T12" fmla="*/ 230 w 1128"/>
              <a:gd name="T13" fmla="*/ 104 h 960"/>
              <a:gd name="T14" fmla="*/ 216 w 1128"/>
              <a:gd name="T15" fmla="*/ 103 h 960"/>
              <a:gd name="T16" fmla="*/ 203 w 1128"/>
              <a:gd name="T17" fmla="*/ 110 h 960"/>
              <a:gd name="T18" fmla="*/ 199 w 1128"/>
              <a:gd name="T19" fmla="*/ 115 h 960"/>
              <a:gd name="T20" fmla="*/ 198 w 1128"/>
              <a:gd name="T21" fmla="*/ 118 h 960"/>
              <a:gd name="T22" fmla="*/ 196 w 1128"/>
              <a:gd name="T23" fmla="*/ 119 h 960"/>
              <a:gd name="T24" fmla="*/ 190 w 1128"/>
              <a:gd name="T25" fmla="*/ 114 h 960"/>
              <a:gd name="T26" fmla="*/ 183 w 1128"/>
              <a:gd name="T27" fmla="*/ 118 h 960"/>
              <a:gd name="T28" fmla="*/ 177 w 1128"/>
              <a:gd name="T29" fmla="*/ 127 h 960"/>
              <a:gd name="T30" fmla="*/ 164 w 1128"/>
              <a:gd name="T31" fmla="*/ 127 h 960"/>
              <a:gd name="T32" fmla="*/ 155 w 1128"/>
              <a:gd name="T33" fmla="*/ 120 h 960"/>
              <a:gd name="T34" fmla="*/ 148 w 1128"/>
              <a:gd name="T35" fmla="*/ 111 h 960"/>
              <a:gd name="T36" fmla="*/ 143 w 1128"/>
              <a:gd name="T37" fmla="*/ 113 h 960"/>
              <a:gd name="T38" fmla="*/ 147 w 1128"/>
              <a:gd name="T39" fmla="*/ 122 h 960"/>
              <a:gd name="T40" fmla="*/ 154 w 1128"/>
              <a:gd name="T41" fmla="*/ 130 h 960"/>
              <a:gd name="T42" fmla="*/ 153 w 1128"/>
              <a:gd name="T43" fmla="*/ 140 h 960"/>
              <a:gd name="T44" fmla="*/ 140 w 1128"/>
              <a:gd name="T45" fmla="*/ 149 h 960"/>
              <a:gd name="T46" fmla="*/ 134 w 1128"/>
              <a:gd name="T47" fmla="*/ 149 h 960"/>
              <a:gd name="T48" fmla="*/ 132 w 1128"/>
              <a:gd name="T49" fmla="*/ 148 h 960"/>
              <a:gd name="T50" fmla="*/ 130 w 1128"/>
              <a:gd name="T51" fmla="*/ 148 h 960"/>
              <a:gd name="T52" fmla="*/ 126 w 1128"/>
              <a:gd name="T53" fmla="*/ 154 h 960"/>
              <a:gd name="T54" fmla="*/ 116 w 1128"/>
              <a:gd name="T55" fmla="*/ 163 h 960"/>
              <a:gd name="T56" fmla="*/ 110 w 1128"/>
              <a:gd name="T57" fmla="*/ 167 h 960"/>
              <a:gd name="T58" fmla="*/ 97 w 1128"/>
              <a:gd name="T59" fmla="*/ 168 h 960"/>
              <a:gd name="T60" fmla="*/ 87 w 1128"/>
              <a:gd name="T61" fmla="*/ 171 h 960"/>
              <a:gd name="T62" fmla="*/ 75 w 1128"/>
              <a:gd name="T63" fmla="*/ 179 h 960"/>
              <a:gd name="T64" fmla="*/ 56 w 1128"/>
              <a:gd name="T65" fmla="*/ 185 h 960"/>
              <a:gd name="T66" fmla="*/ 46 w 1128"/>
              <a:gd name="T67" fmla="*/ 186 h 960"/>
              <a:gd name="T68" fmla="*/ 38 w 1128"/>
              <a:gd name="T69" fmla="*/ 194 h 960"/>
              <a:gd name="T70" fmla="*/ 29 w 1128"/>
              <a:gd name="T71" fmla="*/ 199 h 960"/>
              <a:gd name="T72" fmla="*/ 23 w 1128"/>
              <a:gd name="T73" fmla="*/ 207 h 960"/>
              <a:gd name="T74" fmla="*/ 26 w 1128"/>
              <a:gd name="T75" fmla="*/ 214 h 960"/>
              <a:gd name="T76" fmla="*/ 35 w 1128"/>
              <a:gd name="T77" fmla="*/ 227 h 960"/>
              <a:gd name="T78" fmla="*/ 35 w 1128"/>
              <a:gd name="T79" fmla="*/ 235 h 960"/>
              <a:gd name="T80" fmla="*/ 24 w 1128"/>
              <a:gd name="T81" fmla="*/ 240 h 960"/>
              <a:gd name="T82" fmla="*/ 13 w 1128"/>
              <a:gd name="T83" fmla="*/ 235 h 960"/>
              <a:gd name="T84" fmla="*/ 4 w 1128"/>
              <a:gd name="T85" fmla="*/ 222 h 960"/>
              <a:gd name="T86" fmla="*/ 1 w 1128"/>
              <a:gd name="T87" fmla="*/ 210 h 960"/>
              <a:gd name="T88" fmla="*/ 1 w 1128"/>
              <a:gd name="T89" fmla="*/ 200 h 960"/>
              <a:gd name="T90" fmla="*/ 8 w 1128"/>
              <a:gd name="T91" fmla="*/ 189 h 960"/>
              <a:gd name="T92" fmla="*/ 0 w 1128"/>
              <a:gd name="T93" fmla="*/ 184 h 960"/>
              <a:gd name="T94" fmla="*/ 19 w 1128"/>
              <a:gd name="T95" fmla="*/ 160 h 960"/>
              <a:gd name="T96" fmla="*/ 37 w 1128"/>
              <a:gd name="T97" fmla="*/ 139 h 960"/>
              <a:gd name="T98" fmla="*/ 59 w 1128"/>
              <a:gd name="T99" fmla="*/ 101 h 960"/>
              <a:gd name="T100" fmla="*/ 74 w 1128"/>
              <a:gd name="T101" fmla="*/ 62 h 960"/>
              <a:gd name="T102" fmla="*/ 82 w 1128"/>
              <a:gd name="T103" fmla="*/ 36 h 960"/>
              <a:gd name="T104" fmla="*/ 121 w 1128"/>
              <a:gd name="T105" fmla="*/ 3 h 960"/>
              <a:gd name="T106" fmla="*/ 156 w 1128"/>
              <a:gd name="T107" fmla="*/ 8 h 960"/>
              <a:gd name="T108" fmla="*/ 170 w 1128"/>
              <a:gd name="T109" fmla="*/ 24 h 960"/>
              <a:gd name="T110" fmla="*/ 185 w 1128"/>
              <a:gd name="T111" fmla="*/ 32 h 960"/>
              <a:gd name="T112" fmla="*/ 224 w 1128"/>
              <a:gd name="T113" fmla="*/ 15 h 960"/>
              <a:gd name="T114" fmla="*/ 272 w 1128"/>
              <a:gd name="T115" fmla="*/ 41 h 96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128"/>
              <a:gd name="T175" fmla="*/ 0 h 960"/>
              <a:gd name="T176" fmla="*/ 1128 w 1128"/>
              <a:gd name="T177" fmla="*/ 960 h 960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128" h="960">
                <a:moveTo>
                  <a:pt x="1128" y="246"/>
                </a:moveTo>
                <a:lnTo>
                  <a:pt x="1124" y="248"/>
                </a:lnTo>
                <a:lnTo>
                  <a:pt x="1116" y="250"/>
                </a:lnTo>
                <a:lnTo>
                  <a:pt x="1104" y="254"/>
                </a:lnTo>
                <a:lnTo>
                  <a:pt x="1094" y="259"/>
                </a:lnTo>
                <a:lnTo>
                  <a:pt x="1088" y="265"/>
                </a:lnTo>
                <a:lnTo>
                  <a:pt x="1083" y="275"/>
                </a:lnTo>
                <a:lnTo>
                  <a:pt x="1075" y="289"/>
                </a:lnTo>
                <a:lnTo>
                  <a:pt x="1063" y="305"/>
                </a:lnTo>
                <a:lnTo>
                  <a:pt x="1055" y="318"/>
                </a:lnTo>
                <a:lnTo>
                  <a:pt x="1047" y="332"/>
                </a:lnTo>
                <a:lnTo>
                  <a:pt x="1043" y="348"/>
                </a:lnTo>
                <a:lnTo>
                  <a:pt x="1037" y="362"/>
                </a:lnTo>
                <a:lnTo>
                  <a:pt x="1029" y="376"/>
                </a:lnTo>
                <a:lnTo>
                  <a:pt x="1016" y="387"/>
                </a:lnTo>
                <a:lnTo>
                  <a:pt x="1002" y="395"/>
                </a:lnTo>
                <a:lnTo>
                  <a:pt x="984" y="403"/>
                </a:lnTo>
                <a:lnTo>
                  <a:pt x="966" y="411"/>
                </a:lnTo>
                <a:lnTo>
                  <a:pt x="949" y="417"/>
                </a:lnTo>
                <a:lnTo>
                  <a:pt x="937" y="419"/>
                </a:lnTo>
                <a:lnTo>
                  <a:pt x="921" y="415"/>
                </a:lnTo>
                <a:lnTo>
                  <a:pt x="903" y="411"/>
                </a:lnTo>
                <a:lnTo>
                  <a:pt x="884" y="409"/>
                </a:lnTo>
                <a:lnTo>
                  <a:pt x="864" y="411"/>
                </a:lnTo>
                <a:lnTo>
                  <a:pt x="846" y="419"/>
                </a:lnTo>
                <a:lnTo>
                  <a:pt x="829" y="431"/>
                </a:lnTo>
                <a:lnTo>
                  <a:pt x="813" y="440"/>
                </a:lnTo>
                <a:lnTo>
                  <a:pt x="801" y="450"/>
                </a:lnTo>
                <a:lnTo>
                  <a:pt x="799" y="454"/>
                </a:lnTo>
                <a:lnTo>
                  <a:pt x="797" y="458"/>
                </a:lnTo>
                <a:lnTo>
                  <a:pt x="795" y="464"/>
                </a:lnTo>
                <a:lnTo>
                  <a:pt x="793" y="468"/>
                </a:lnTo>
                <a:lnTo>
                  <a:pt x="791" y="472"/>
                </a:lnTo>
                <a:lnTo>
                  <a:pt x="789" y="474"/>
                </a:lnTo>
                <a:lnTo>
                  <a:pt x="787" y="474"/>
                </a:lnTo>
                <a:lnTo>
                  <a:pt x="783" y="474"/>
                </a:lnTo>
                <a:lnTo>
                  <a:pt x="777" y="470"/>
                </a:lnTo>
                <a:lnTo>
                  <a:pt x="770" y="462"/>
                </a:lnTo>
                <a:lnTo>
                  <a:pt x="760" y="456"/>
                </a:lnTo>
                <a:lnTo>
                  <a:pt x="752" y="456"/>
                </a:lnTo>
                <a:lnTo>
                  <a:pt x="742" y="462"/>
                </a:lnTo>
                <a:lnTo>
                  <a:pt x="734" y="472"/>
                </a:lnTo>
                <a:lnTo>
                  <a:pt x="726" y="484"/>
                </a:lnTo>
                <a:lnTo>
                  <a:pt x="718" y="496"/>
                </a:lnTo>
                <a:lnTo>
                  <a:pt x="708" y="507"/>
                </a:lnTo>
                <a:lnTo>
                  <a:pt x="695" y="513"/>
                </a:lnTo>
                <a:lnTo>
                  <a:pt x="679" y="513"/>
                </a:lnTo>
                <a:lnTo>
                  <a:pt x="657" y="509"/>
                </a:lnTo>
                <a:lnTo>
                  <a:pt x="644" y="503"/>
                </a:lnTo>
                <a:lnTo>
                  <a:pt x="634" y="494"/>
                </a:lnTo>
                <a:lnTo>
                  <a:pt x="622" y="482"/>
                </a:lnTo>
                <a:lnTo>
                  <a:pt x="612" y="468"/>
                </a:lnTo>
                <a:lnTo>
                  <a:pt x="602" y="454"/>
                </a:lnTo>
                <a:lnTo>
                  <a:pt x="592" y="442"/>
                </a:lnTo>
                <a:lnTo>
                  <a:pt x="583" y="437"/>
                </a:lnTo>
                <a:lnTo>
                  <a:pt x="575" y="440"/>
                </a:lnTo>
                <a:lnTo>
                  <a:pt x="571" y="452"/>
                </a:lnTo>
                <a:lnTo>
                  <a:pt x="575" y="464"/>
                </a:lnTo>
                <a:lnTo>
                  <a:pt x="581" y="478"/>
                </a:lnTo>
                <a:lnTo>
                  <a:pt x="588" y="490"/>
                </a:lnTo>
                <a:lnTo>
                  <a:pt x="596" y="498"/>
                </a:lnTo>
                <a:lnTo>
                  <a:pt x="608" y="509"/>
                </a:lnTo>
                <a:lnTo>
                  <a:pt x="618" y="519"/>
                </a:lnTo>
                <a:lnTo>
                  <a:pt x="624" y="531"/>
                </a:lnTo>
                <a:lnTo>
                  <a:pt x="624" y="541"/>
                </a:lnTo>
                <a:lnTo>
                  <a:pt x="612" y="557"/>
                </a:lnTo>
                <a:lnTo>
                  <a:pt x="596" y="574"/>
                </a:lnTo>
                <a:lnTo>
                  <a:pt x="577" y="588"/>
                </a:lnTo>
                <a:lnTo>
                  <a:pt x="557" y="596"/>
                </a:lnTo>
                <a:lnTo>
                  <a:pt x="545" y="600"/>
                </a:lnTo>
                <a:lnTo>
                  <a:pt x="535" y="598"/>
                </a:lnTo>
                <a:lnTo>
                  <a:pt x="533" y="596"/>
                </a:lnTo>
                <a:lnTo>
                  <a:pt x="531" y="594"/>
                </a:lnTo>
                <a:lnTo>
                  <a:pt x="527" y="592"/>
                </a:lnTo>
                <a:lnTo>
                  <a:pt x="525" y="590"/>
                </a:lnTo>
                <a:lnTo>
                  <a:pt x="523" y="590"/>
                </a:lnTo>
                <a:lnTo>
                  <a:pt x="521" y="590"/>
                </a:lnTo>
                <a:lnTo>
                  <a:pt x="520" y="592"/>
                </a:lnTo>
                <a:lnTo>
                  <a:pt x="518" y="598"/>
                </a:lnTo>
                <a:lnTo>
                  <a:pt x="514" y="608"/>
                </a:lnTo>
                <a:lnTo>
                  <a:pt x="504" y="614"/>
                </a:lnTo>
                <a:lnTo>
                  <a:pt x="492" y="624"/>
                </a:lnTo>
                <a:lnTo>
                  <a:pt x="478" y="637"/>
                </a:lnTo>
                <a:lnTo>
                  <a:pt x="466" y="651"/>
                </a:lnTo>
                <a:lnTo>
                  <a:pt x="459" y="661"/>
                </a:lnTo>
                <a:lnTo>
                  <a:pt x="451" y="667"/>
                </a:lnTo>
                <a:lnTo>
                  <a:pt x="441" y="667"/>
                </a:lnTo>
                <a:lnTo>
                  <a:pt x="427" y="665"/>
                </a:lnTo>
                <a:lnTo>
                  <a:pt x="411" y="667"/>
                </a:lnTo>
                <a:lnTo>
                  <a:pt x="390" y="669"/>
                </a:lnTo>
                <a:lnTo>
                  <a:pt x="374" y="669"/>
                </a:lnTo>
                <a:lnTo>
                  <a:pt x="360" y="675"/>
                </a:lnTo>
                <a:lnTo>
                  <a:pt x="348" y="683"/>
                </a:lnTo>
                <a:lnTo>
                  <a:pt x="336" y="694"/>
                </a:lnTo>
                <a:lnTo>
                  <a:pt x="323" y="704"/>
                </a:lnTo>
                <a:lnTo>
                  <a:pt x="299" y="714"/>
                </a:lnTo>
                <a:lnTo>
                  <a:pt x="271" y="726"/>
                </a:lnTo>
                <a:lnTo>
                  <a:pt x="246" y="734"/>
                </a:lnTo>
                <a:lnTo>
                  <a:pt x="226" y="740"/>
                </a:lnTo>
                <a:lnTo>
                  <a:pt x="212" y="740"/>
                </a:lnTo>
                <a:lnTo>
                  <a:pt x="199" y="740"/>
                </a:lnTo>
                <a:lnTo>
                  <a:pt x="185" y="742"/>
                </a:lnTo>
                <a:lnTo>
                  <a:pt x="173" y="748"/>
                </a:lnTo>
                <a:lnTo>
                  <a:pt x="163" y="759"/>
                </a:lnTo>
                <a:lnTo>
                  <a:pt x="153" y="773"/>
                </a:lnTo>
                <a:lnTo>
                  <a:pt x="142" y="781"/>
                </a:lnTo>
                <a:lnTo>
                  <a:pt x="128" y="787"/>
                </a:lnTo>
                <a:lnTo>
                  <a:pt x="116" y="793"/>
                </a:lnTo>
                <a:lnTo>
                  <a:pt x="108" y="803"/>
                </a:lnTo>
                <a:lnTo>
                  <a:pt x="100" y="816"/>
                </a:lnTo>
                <a:lnTo>
                  <a:pt x="92" y="826"/>
                </a:lnTo>
                <a:lnTo>
                  <a:pt x="86" y="834"/>
                </a:lnTo>
                <a:lnTo>
                  <a:pt x="90" y="844"/>
                </a:lnTo>
                <a:lnTo>
                  <a:pt x="104" y="856"/>
                </a:lnTo>
                <a:lnTo>
                  <a:pt x="118" y="872"/>
                </a:lnTo>
                <a:lnTo>
                  <a:pt x="130" y="891"/>
                </a:lnTo>
                <a:lnTo>
                  <a:pt x="138" y="905"/>
                </a:lnTo>
                <a:lnTo>
                  <a:pt x="144" y="919"/>
                </a:lnTo>
                <a:lnTo>
                  <a:pt x="146" y="931"/>
                </a:lnTo>
                <a:lnTo>
                  <a:pt x="140" y="940"/>
                </a:lnTo>
                <a:lnTo>
                  <a:pt x="128" y="946"/>
                </a:lnTo>
                <a:lnTo>
                  <a:pt x="114" y="954"/>
                </a:lnTo>
                <a:lnTo>
                  <a:pt x="96" y="960"/>
                </a:lnTo>
                <a:lnTo>
                  <a:pt x="79" y="960"/>
                </a:lnTo>
                <a:lnTo>
                  <a:pt x="67" y="956"/>
                </a:lnTo>
                <a:lnTo>
                  <a:pt x="51" y="938"/>
                </a:lnTo>
                <a:lnTo>
                  <a:pt x="37" y="919"/>
                </a:lnTo>
                <a:lnTo>
                  <a:pt x="25" y="901"/>
                </a:lnTo>
                <a:lnTo>
                  <a:pt x="18" y="887"/>
                </a:lnTo>
                <a:lnTo>
                  <a:pt x="10" y="872"/>
                </a:lnTo>
                <a:lnTo>
                  <a:pt x="4" y="854"/>
                </a:lnTo>
                <a:lnTo>
                  <a:pt x="2" y="840"/>
                </a:lnTo>
                <a:lnTo>
                  <a:pt x="2" y="826"/>
                </a:lnTo>
                <a:lnTo>
                  <a:pt x="2" y="812"/>
                </a:lnTo>
                <a:lnTo>
                  <a:pt x="4" y="797"/>
                </a:lnTo>
                <a:lnTo>
                  <a:pt x="12" y="783"/>
                </a:lnTo>
                <a:lnTo>
                  <a:pt x="25" y="765"/>
                </a:lnTo>
                <a:lnTo>
                  <a:pt x="31" y="753"/>
                </a:lnTo>
                <a:lnTo>
                  <a:pt x="33" y="749"/>
                </a:lnTo>
                <a:lnTo>
                  <a:pt x="4" y="746"/>
                </a:lnTo>
                <a:lnTo>
                  <a:pt x="0" y="734"/>
                </a:lnTo>
                <a:lnTo>
                  <a:pt x="33" y="687"/>
                </a:lnTo>
                <a:lnTo>
                  <a:pt x="71" y="675"/>
                </a:lnTo>
                <a:lnTo>
                  <a:pt x="77" y="637"/>
                </a:lnTo>
                <a:lnTo>
                  <a:pt x="128" y="627"/>
                </a:lnTo>
                <a:lnTo>
                  <a:pt x="147" y="612"/>
                </a:lnTo>
                <a:lnTo>
                  <a:pt x="147" y="553"/>
                </a:lnTo>
                <a:lnTo>
                  <a:pt x="175" y="539"/>
                </a:lnTo>
                <a:lnTo>
                  <a:pt x="244" y="478"/>
                </a:lnTo>
                <a:lnTo>
                  <a:pt x="238" y="403"/>
                </a:lnTo>
                <a:lnTo>
                  <a:pt x="264" y="332"/>
                </a:lnTo>
                <a:lnTo>
                  <a:pt x="301" y="307"/>
                </a:lnTo>
                <a:lnTo>
                  <a:pt x="297" y="250"/>
                </a:lnTo>
                <a:lnTo>
                  <a:pt x="325" y="220"/>
                </a:lnTo>
                <a:lnTo>
                  <a:pt x="303" y="157"/>
                </a:lnTo>
                <a:lnTo>
                  <a:pt x="329" y="143"/>
                </a:lnTo>
                <a:lnTo>
                  <a:pt x="329" y="86"/>
                </a:lnTo>
                <a:lnTo>
                  <a:pt x="384" y="78"/>
                </a:lnTo>
                <a:lnTo>
                  <a:pt x="484" y="9"/>
                </a:lnTo>
                <a:lnTo>
                  <a:pt x="535" y="39"/>
                </a:lnTo>
                <a:lnTo>
                  <a:pt x="592" y="9"/>
                </a:lnTo>
                <a:lnTo>
                  <a:pt x="624" y="29"/>
                </a:lnTo>
                <a:lnTo>
                  <a:pt x="693" y="0"/>
                </a:lnTo>
                <a:lnTo>
                  <a:pt x="720" y="27"/>
                </a:lnTo>
                <a:lnTo>
                  <a:pt x="681" y="94"/>
                </a:lnTo>
                <a:lnTo>
                  <a:pt x="651" y="130"/>
                </a:lnTo>
                <a:lnTo>
                  <a:pt x="679" y="151"/>
                </a:lnTo>
                <a:lnTo>
                  <a:pt x="740" y="128"/>
                </a:lnTo>
                <a:lnTo>
                  <a:pt x="823" y="92"/>
                </a:lnTo>
                <a:lnTo>
                  <a:pt x="878" y="120"/>
                </a:lnTo>
                <a:lnTo>
                  <a:pt x="895" y="59"/>
                </a:lnTo>
                <a:lnTo>
                  <a:pt x="984" y="61"/>
                </a:lnTo>
                <a:lnTo>
                  <a:pt x="1053" y="96"/>
                </a:lnTo>
                <a:lnTo>
                  <a:pt x="1086" y="161"/>
                </a:lnTo>
                <a:lnTo>
                  <a:pt x="1110" y="216"/>
                </a:lnTo>
                <a:lnTo>
                  <a:pt x="1128" y="246"/>
                </a:lnTo>
              </a:path>
            </a:pathLst>
          </a:custGeom>
          <a:solidFill>
            <a:schemeClr val="accent4"/>
          </a:solidFill>
          <a:ln w="12700">
            <a:solidFill>
              <a:srgbClr val="FFFFFF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14" tIns="45707" rIns="91414" bIns="45707"/>
          <a:lstStyle/>
          <a:p>
            <a:endParaRPr lang="zh-CN" altLang="en-US"/>
          </a:p>
        </p:txBody>
      </p:sp>
      <p:sp>
        <p:nvSpPr>
          <p:cNvPr id="90" name="Freeform 92"/>
          <p:cNvSpPr>
            <a:spLocks/>
          </p:cNvSpPr>
          <p:nvPr/>
        </p:nvSpPr>
        <p:spPr bwMode="gray">
          <a:xfrm>
            <a:off x="4863711" y="3486747"/>
            <a:ext cx="782638" cy="525463"/>
          </a:xfrm>
          <a:custGeom>
            <a:avLst/>
            <a:gdLst>
              <a:gd name="T0" fmla="*/ 81 w 987"/>
              <a:gd name="T1" fmla="*/ 0 h 663"/>
              <a:gd name="T2" fmla="*/ 88 w 987"/>
              <a:gd name="T3" fmla="*/ 3 h 663"/>
              <a:gd name="T4" fmla="*/ 96 w 987"/>
              <a:gd name="T5" fmla="*/ 5 h 663"/>
              <a:gd name="T6" fmla="*/ 103 w 987"/>
              <a:gd name="T7" fmla="*/ 2 h 663"/>
              <a:gd name="T8" fmla="*/ 111 w 987"/>
              <a:gd name="T9" fmla="*/ 0 h 663"/>
              <a:gd name="T10" fmla="*/ 119 w 987"/>
              <a:gd name="T11" fmla="*/ 5 h 663"/>
              <a:gd name="T12" fmla="*/ 125 w 987"/>
              <a:gd name="T13" fmla="*/ 15 h 663"/>
              <a:gd name="T14" fmla="*/ 126 w 987"/>
              <a:gd name="T15" fmla="*/ 24 h 663"/>
              <a:gd name="T16" fmla="*/ 128 w 987"/>
              <a:gd name="T17" fmla="*/ 32 h 663"/>
              <a:gd name="T18" fmla="*/ 133 w 987"/>
              <a:gd name="T19" fmla="*/ 37 h 663"/>
              <a:gd name="T20" fmla="*/ 141 w 987"/>
              <a:gd name="T21" fmla="*/ 39 h 663"/>
              <a:gd name="T22" fmla="*/ 149 w 987"/>
              <a:gd name="T23" fmla="*/ 38 h 663"/>
              <a:gd name="T24" fmla="*/ 154 w 987"/>
              <a:gd name="T25" fmla="*/ 33 h 663"/>
              <a:gd name="T26" fmla="*/ 160 w 987"/>
              <a:gd name="T27" fmla="*/ 24 h 663"/>
              <a:gd name="T28" fmla="*/ 167 w 987"/>
              <a:gd name="T29" fmla="*/ 15 h 663"/>
              <a:gd name="T30" fmla="*/ 175 w 987"/>
              <a:gd name="T31" fmla="*/ 6 h 663"/>
              <a:gd name="T32" fmla="*/ 184 w 987"/>
              <a:gd name="T33" fmla="*/ 2 h 663"/>
              <a:gd name="T34" fmla="*/ 191 w 987"/>
              <a:gd name="T35" fmla="*/ 4 h 663"/>
              <a:gd name="T36" fmla="*/ 200 w 987"/>
              <a:gd name="T37" fmla="*/ 9 h 663"/>
              <a:gd name="T38" fmla="*/ 212 w 987"/>
              <a:gd name="T39" fmla="*/ 11 h 663"/>
              <a:gd name="T40" fmla="*/ 224 w 987"/>
              <a:gd name="T41" fmla="*/ 9 h 663"/>
              <a:gd name="T42" fmla="*/ 234 w 987"/>
              <a:gd name="T43" fmla="*/ 7 h 663"/>
              <a:gd name="T44" fmla="*/ 241 w 987"/>
              <a:gd name="T45" fmla="*/ 5 h 663"/>
              <a:gd name="T46" fmla="*/ 246 w 987"/>
              <a:gd name="T47" fmla="*/ 5 h 663"/>
              <a:gd name="T48" fmla="*/ 246 w 987"/>
              <a:gd name="T49" fmla="*/ 12 h 663"/>
              <a:gd name="T50" fmla="*/ 245 w 987"/>
              <a:gd name="T51" fmla="*/ 23 h 663"/>
              <a:gd name="T52" fmla="*/ 243 w 987"/>
              <a:gd name="T53" fmla="*/ 31 h 663"/>
              <a:gd name="T54" fmla="*/ 237 w 987"/>
              <a:gd name="T55" fmla="*/ 32 h 663"/>
              <a:gd name="T56" fmla="*/ 231 w 987"/>
              <a:gd name="T57" fmla="*/ 31 h 663"/>
              <a:gd name="T58" fmla="*/ 225 w 987"/>
              <a:gd name="T59" fmla="*/ 32 h 663"/>
              <a:gd name="T60" fmla="*/ 216 w 987"/>
              <a:gd name="T61" fmla="*/ 41 h 663"/>
              <a:gd name="T62" fmla="*/ 205 w 987"/>
              <a:gd name="T63" fmla="*/ 49 h 663"/>
              <a:gd name="T64" fmla="*/ 198 w 987"/>
              <a:gd name="T65" fmla="*/ 51 h 663"/>
              <a:gd name="T66" fmla="*/ 191 w 987"/>
              <a:gd name="T67" fmla="*/ 52 h 663"/>
              <a:gd name="T68" fmla="*/ 189 w 987"/>
              <a:gd name="T69" fmla="*/ 55 h 663"/>
              <a:gd name="T70" fmla="*/ 191 w 987"/>
              <a:gd name="T71" fmla="*/ 63 h 663"/>
              <a:gd name="T72" fmla="*/ 190 w 987"/>
              <a:gd name="T73" fmla="*/ 72 h 663"/>
              <a:gd name="T74" fmla="*/ 185 w 987"/>
              <a:gd name="T75" fmla="*/ 77 h 663"/>
              <a:gd name="T76" fmla="*/ 177 w 987"/>
              <a:gd name="T77" fmla="*/ 79 h 663"/>
              <a:gd name="T78" fmla="*/ 171 w 987"/>
              <a:gd name="T79" fmla="*/ 79 h 663"/>
              <a:gd name="T80" fmla="*/ 170 w 987"/>
              <a:gd name="T81" fmla="*/ 84 h 663"/>
              <a:gd name="T82" fmla="*/ 170 w 987"/>
              <a:gd name="T83" fmla="*/ 93 h 663"/>
              <a:gd name="T84" fmla="*/ 168 w 987"/>
              <a:gd name="T85" fmla="*/ 101 h 663"/>
              <a:gd name="T86" fmla="*/ 163 w 987"/>
              <a:gd name="T87" fmla="*/ 106 h 663"/>
              <a:gd name="T88" fmla="*/ 157 w 987"/>
              <a:gd name="T89" fmla="*/ 111 h 663"/>
              <a:gd name="T90" fmla="*/ 155 w 987"/>
              <a:gd name="T91" fmla="*/ 118 h 663"/>
              <a:gd name="T92" fmla="*/ 152 w 987"/>
              <a:gd name="T93" fmla="*/ 123 h 663"/>
              <a:gd name="T94" fmla="*/ 139 w 987"/>
              <a:gd name="T95" fmla="*/ 127 h 663"/>
              <a:gd name="T96" fmla="*/ 129 w 987"/>
              <a:gd name="T97" fmla="*/ 143 h 663"/>
              <a:gd name="T98" fmla="*/ 106 w 987"/>
              <a:gd name="T99" fmla="*/ 148 h 663"/>
              <a:gd name="T100" fmla="*/ 89 w 987"/>
              <a:gd name="T101" fmla="*/ 156 h 663"/>
              <a:gd name="T102" fmla="*/ 66 w 987"/>
              <a:gd name="T103" fmla="*/ 144 h 663"/>
              <a:gd name="T104" fmla="*/ 52 w 987"/>
              <a:gd name="T105" fmla="*/ 160 h 663"/>
              <a:gd name="T106" fmla="*/ 13 w 987"/>
              <a:gd name="T107" fmla="*/ 152 h 663"/>
              <a:gd name="T108" fmla="*/ 0 w 987"/>
              <a:gd name="T109" fmla="*/ 140 h 663"/>
              <a:gd name="T110" fmla="*/ 14 w 987"/>
              <a:gd name="T111" fmla="*/ 98 h 663"/>
              <a:gd name="T112" fmla="*/ 8 w 987"/>
              <a:gd name="T113" fmla="*/ 78 h 663"/>
              <a:gd name="T114" fmla="*/ 26 w 987"/>
              <a:gd name="T115" fmla="*/ 45 h 663"/>
              <a:gd name="T116" fmla="*/ 50 w 987"/>
              <a:gd name="T117" fmla="*/ 22 h 663"/>
              <a:gd name="T118" fmla="*/ 80 w 987"/>
              <a:gd name="T119" fmla="*/ 0 h 66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987"/>
              <a:gd name="T181" fmla="*/ 0 h 663"/>
              <a:gd name="T182" fmla="*/ 987 w 987"/>
              <a:gd name="T183" fmla="*/ 663 h 663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987" h="663">
                <a:moveTo>
                  <a:pt x="323" y="0"/>
                </a:moveTo>
                <a:lnTo>
                  <a:pt x="327" y="2"/>
                </a:lnTo>
                <a:lnTo>
                  <a:pt x="339" y="7"/>
                </a:lnTo>
                <a:lnTo>
                  <a:pt x="353" y="13"/>
                </a:lnTo>
                <a:lnTo>
                  <a:pt x="369" y="19"/>
                </a:lnTo>
                <a:lnTo>
                  <a:pt x="384" y="21"/>
                </a:lnTo>
                <a:lnTo>
                  <a:pt x="398" y="19"/>
                </a:lnTo>
                <a:lnTo>
                  <a:pt x="414" y="9"/>
                </a:lnTo>
                <a:lnTo>
                  <a:pt x="432" y="2"/>
                </a:lnTo>
                <a:lnTo>
                  <a:pt x="447" y="2"/>
                </a:lnTo>
                <a:lnTo>
                  <a:pt x="463" y="7"/>
                </a:lnTo>
                <a:lnTo>
                  <a:pt x="479" y="23"/>
                </a:lnTo>
                <a:lnTo>
                  <a:pt x="493" y="43"/>
                </a:lnTo>
                <a:lnTo>
                  <a:pt x="500" y="63"/>
                </a:lnTo>
                <a:lnTo>
                  <a:pt x="504" y="82"/>
                </a:lnTo>
                <a:lnTo>
                  <a:pt x="504" y="98"/>
                </a:lnTo>
                <a:lnTo>
                  <a:pt x="508" y="114"/>
                </a:lnTo>
                <a:lnTo>
                  <a:pt x="512" y="129"/>
                </a:lnTo>
                <a:lnTo>
                  <a:pt x="522" y="143"/>
                </a:lnTo>
                <a:lnTo>
                  <a:pt x="534" y="151"/>
                </a:lnTo>
                <a:lnTo>
                  <a:pt x="550" y="155"/>
                </a:lnTo>
                <a:lnTo>
                  <a:pt x="567" y="157"/>
                </a:lnTo>
                <a:lnTo>
                  <a:pt x="585" y="157"/>
                </a:lnTo>
                <a:lnTo>
                  <a:pt x="599" y="153"/>
                </a:lnTo>
                <a:lnTo>
                  <a:pt x="609" y="147"/>
                </a:lnTo>
                <a:lnTo>
                  <a:pt x="617" y="133"/>
                </a:lnTo>
                <a:lnTo>
                  <a:pt x="628" y="116"/>
                </a:lnTo>
                <a:lnTo>
                  <a:pt x="642" y="96"/>
                </a:lnTo>
                <a:lnTo>
                  <a:pt x="656" y="76"/>
                </a:lnTo>
                <a:lnTo>
                  <a:pt x="668" y="61"/>
                </a:lnTo>
                <a:lnTo>
                  <a:pt x="683" y="43"/>
                </a:lnTo>
                <a:lnTo>
                  <a:pt x="703" y="27"/>
                </a:lnTo>
                <a:lnTo>
                  <a:pt x="723" y="15"/>
                </a:lnTo>
                <a:lnTo>
                  <a:pt x="737" y="9"/>
                </a:lnTo>
                <a:lnTo>
                  <a:pt x="748" y="11"/>
                </a:lnTo>
                <a:lnTo>
                  <a:pt x="764" y="19"/>
                </a:lnTo>
                <a:lnTo>
                  <a:pt x="782" y="27"/>
                </a:lnTo>
                <a:lnTo>
                  <a:pt x="802" y="37"/>
                </a:lnTo>
                <a:lnTo>
                  <a:pt x="823" y="45"/>
                </a:lnTo>
                <a:lnTo>
                  <a:pt x="851" y="47"/>
                </a:lnTo>
                <a:lnTo>
                  <a:pt x="874" y="43"/>
                </a:lnTo>
                <a:lnTo>
                  <a:pt x="896" y="37"/>
                </a:lnTo>
                <a:lnTo>
                  <a:pt x="920" y="33"/>
                </a:lnTo>
                <a:lnTo>
                  <a:pt x="937" y="29"/>
                </a:lnTo>
                <a:lnTo>
                  <a:pt x="953" y="25"/>
                </a:lnTo>
                <a:lnTo>
                  <a:pt x="967" y="21"/>
                </a:lnTo>
                <a:lnTo>
                  <a:pt x="979" y="19"/>
                </a:lnTo>
                <a:lnTo>
                  <a:pt x="985" y="21"/>
                </a:lnTo>
                <a:lnTo>
                  <a:pt x="987" y="31"/>
                </a:lnTo>
                <a:lnTo>
                  <a:pt x="987" y="51"/>
                </a:lnTo>
                <a:lnTo>
                  <a:pt x="985" y="70"/>
                </a:lnTo>
                <a:lnTo>
                  <a:pt x="983" y="92"/>
                </a:lnTo>
                <a:lnTo>
                  <a:pt x="979" y="112"/>
                </a:lnTo>
                <a:lnTo>
                  <a:pt x="973" y="124"/>
                </a:lnTo>
                <a:lnTo>
                  <a:pt x="963" y="128"/>
                </a:lnTo>
                <a:lnTo>
                  <a:pt x="951" y="128"/>
                </a:lnTo>
                <a:lnTo>
                  <a:pt x="937" y="126"/>
                </a:lnTo>
                <a:lnTo>
                  <a:pt x="926" y="124"/>
                </a:lnTo>
                <a:lnTo>
                  <a:pt x="912" y="126"/>
                </a:lnTo>
                <a:lnTo>
                  <a:pt x="902" y="131"/>
                </a:lnTo>
                <a:lnTo>
                  <a:pt x="886" y="147"/>
                </a:lnTo>
                <a:lnTo>
                  <a:pt x="865" y="167"/>
                </a:lnTo>
                <a:lnTo>
                  <a:pt x="843" y="185"/>
                </a:lnTo>
                <a:lnTo>
                  <a:pt x="821" y="198"/>
                </a:lnTo>
                <a:lnTo>
                  <a:pt x="807" y="204"/>
                </a:lnTo>
                <a:lnTo>
                  <a:pt x="792" y="206"/>
                </a:lnTo>
                <a:lnTo>
                  <a:pt x="778" y="206"/>
                </a:lnTo>
                <a:lnTo>
                  <a:pt x="766" y="208"/>
                </a:lnTo>
                <a:lnTo>
                  <a:pt x="760" y="212"/>
                </a:lnTo>
                <a:lnTo>
                  <a:pt x="758" y="222"/>
                </a:lnTo>
                <a:lnTo>
                  <a:pt x="762" y="236"/>
                </a:lnTo>
                <a:lnTo>
                  <a:pt x="764" y="253"/>
                </a:lnTo>
                <a:lnTo>
                  <a:pt x="764" y="271"/>
                </a:lnTo>
                <a:lnTo>
                  <a:pt x="760" y="289"/>
                </a:lnTo>
                <a:lnTo>
                  <a:pt x="754" y="303"/>
                </a:lnTo>
                <a:lnTo>
                  <a:pt x="743" y="311"/>
                </a:lnTo>
                <a:lnTo>
                  <a:pt x="725" y="316"/>
                </a:lnTo>
                <a:lnTo>
                  <a:pt x="709" y="316"/>
                </a:lnTo>
                <a:lnTo>
                  <a:pt x="695" y="316"/>
                </a:lnTo>
                <a:lnTo>
                  <a:pt x="685" y="318"/>
                </a:lnTo>
                <a:lnTo>
                  <a:pt x="682" y="326"/>
                </a:lnTo>
                <a:lnTo>
                  <a:pt x="682" y="338"/>
                </a:lnTo>
                <a:lnTo>
                  <a:pt x="682" y="356"/>
                </a:lnTo>
                <a:lnTo>
                  <a:pt x="682" y="374"/>
                </a:lnTo>
                <a:lnTo>
                  <a:pt x="680" y="391"/>
                </a:lnTo>
                <a:lnTo>
                  <a:pt x="674" y="405"/>
                </a:lnTo>
                <a:lnTo>
                  <a:pt x="668" y="415"/>
                </a:lnTo>
                <a:lnTo>
                  <a:pt x="654" y="425"/>
                </a:lnTo>
                <a:lnTo>
                  <a:pt x="640" y="433"/>
                </a:lnTo>
                <a:lnTo>
                  <a:pt x="630" y="444"/>
                </a:lnTo>
                <a:lnTo>
                  <a:pt x="626" y="458"/>
                </a:lnTo>
                <a:lnTo>
                  <a:pt x="622" y="474"/>
                </a:lnTo>
                <a:lnTo>
                  <a:pt x="617" y="486"/>
                </a:lnTo>
                <a:lnTo>
                  <a:pt x="609" y="494"/>
                </a:lnTo>
                <a:lnTo>
                  <a:pt x="605" y="496"/>
                </a:lnTo>
                <a:lnTo>
                  <a:pt x="558" y="511"/>
                </a:lnTo>
                <a:lnTo>
                  <a:pt x="546" y="572"/>
                </a:lnTo>
                <a:lnTo>
                  <a:pt x="518" y="572"/>
                </a:lnTo>
                <a:lnTo>
                  <a:pt x="461" y="598"/>
                </a:lnTo>
                <a:lnTo>
                  <a:pt x="424" y="594"/>
                </a:lnTo>
                <a:lnTo>
                  <a:pt x="412" y="620"/>
                </a:lnTo>
                <a:lnTo>
                  <a:pt x="357" y="627"/>
                </a:lnTo>
                <a:lnTo>
                  <a:pt x="327" y="643"/>
                </a:lnTo>
                <a:lnTo>
                  <a:pt x="266" y="578"/>
                </a:lnTo>
                <a:lnTo>
                  <a:pt x="229" y="596"/>
                </a:lnTo>
                <a:lnTo>
                  <a:pt x="209" y="643"/>
                </a:lnTo>
                <a:lnTo>
                  <a:pt x="105" y="663"/>
                </a:lnTo>
                <a:lnTo>
                  <a:pt x="54" y="610"/>
                </a:lnTo>
                <a:lnTo>
                  <a:pt x="4" y="612"/>
                </a:lnTo>
                <a:lnTo>
                  <a:pt x="0" y="562"/>
                </a:lnTo>
                <a:lnTo>
                  <a:pt x="69" y="482"/>
                </a:lnTo>
                <a:lnTo>
                  <a:pt x="59" y="395"/>
                </a:lnTo>
                <a:lnTo>
                  <a:pt x="28" y="350"/>
                </a:lnTo>
                <a:lnTo>
                  <a:pt x="32" y="313"/>
                </a:lnTo>
                <a:lnTo>
                  <a:pt x="87" y="265"/>
                </a:lnTo>
                <a:lnTo>
                  <a:pt x="107" y="181"/>
                </a:lnTo>
                <a:lnTo>
                  <a:pt x="168" y="143"/>
                </a:lnTo>
                <a:lnTo>
                  <a:pt x="201" y="88"/>
                </a:lnTo>
                <a:lnTo>
                  <a:pt x="266" y="84"/>
                </a:lnTo>
                <a:lnTo>
                  <a:pt x="323" y="0"/>
                </a:lnTo>
              </a:path>
            </a:pathLst>
          </a:custGeom>
          <a:solidFill>
            <a:schemeClr val="accent2"/>
          </a:solidFill>
          <a:ln w="12700">
            <a:solidFill>
              <a:srgbClr val="FFFFFF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14" tIns="45707" rIns="91414" bIns="45707"/>
          <a:lstStyle/>
          <a:p>
            <a:endParaRPr lang="zh-CN" altLang="en-US"/>
          </a:p>
        </p:txBody>
      </p:sp>
      <p:sp>
        <p:nvSpPr>
          <p:cNvPr id="91" name="Freeform 100"/>
          <p:cNvSpPr>
            <a:spLocks/>
          </p:cNvSpPr>
          <p:nvPr/>
        </p:nvSpPr>
        <p:spPr bwMode="gray">
          <a:xfrm>
            <a:off x="5168511" y="2680296"/>
            <a:ext cx="682624" cy="681039"/>
          </a:xfrm>
          <a:custGeom>
            <a:avLst/>
            <a:gdLst>
              <a:gd name="T0" fmla="*/ 182 w 860"/>
              <a:gd name="T1" fmla="*/ 145 h 858"/>
              <a:gd name="T2" fmla="*/ 179 w 860"/>
              <a:gd name="T3" fmla="*/ 149 h 858"/>
              <a:gd name="T4" fmla="*/ 174 w 860"/>
              <a:gd name="T5" fmla="*/ 152 h 858"/>
              <a:gd name="T6" fmla="*/ 166 w 860"/>
              <a:gd name="T7" fmla="*/ 154 h 858"/>
              <a:gd name="T8" fmla="*/ 156 w 860"/>
              <a:gd name="T9" fmla="*/ 157 h 858"/>
              <a:gd name="T10" fmla="*/ 149 w 860"/>
              <a:gd name="T11" fmla="*/ 163 h 858"/>
              <a:gd name="T12" fmla="*/ 140 w 860"/>
              <a:gd name="T13" fmla="*/ 170 h 858"/>
              <a:gd name="T14" fmla="*/ 133 w 860"/>
              <a:gd name="T15" fmla="*/ 176 h 858"/>
              <a:gd name="T16" fmla="*/ 129 w 860"/>
              <a:gd name="T17" fmla="*/ 180 h 858"/>
              <a:gd name="T18" fmla="*/ 123 w 860"/>
              <a:gd name="T19" fmla="*/ 186 h 858"/>
              <a:gd name="T20" fmla="*/ 119 w 860"/>
              <a:gd name="T21" fmla="*/ 194 h 858"/>
              <a:gd name="T22" fmla="*/ 113 w 860"/>
              <a:gd name="T23" fmla="*/ 201 h 858"/>
              <a:gd name="T24" fmla="*/ 107 w 860"/>
              <a:gd name="T25" fmla="*/ 204 h 858"/>
              <a:gd name="T26" fmla="*/ 103 w 860"/>
              <a:gd name="T27" fmla="*/ 208 h 858"/>
              <a:gd name="T28" fmla="*/ 95 w 860"/>
              <a:gd name="T29" fmla="*/ 213 h 858"/>
              <a:gd name="T30" fmla="*/ 89 w 860"/>
              <a:gd name="T31" fmla="*/ 215 h 858"/>
              <a:gd name="T32" fmla="*/ 88 w 860"/>
              <a:gd name="T33" fmla="*/ 210 h 858"/>
              <a:gd name="T34" fmla="*/ 92 w 860"/>
              <a:gd name="T35" fmla="*/ 204 h 858"/>
              <a:gd name="T36" fmla="*/ 98 w 860"/>
              <a:gd name="T37" fmla="*/ 198 h 858"/>
              <a:gd name="T38" fmla="*/ 103 w 860"/>
              <a:gd name="T39" fmla="*/ 191 h 858"/>
              <a:gd name="T40" fmla="*/ 101 w 860"/>
              <a:gd name="T41" fmla="*/ 187 h 858"/>
              <a:gd name="T42" fmla="*/ 95 w 860"/>
              <a:gd name="T43" fmla="*/ 184 h 858"/>
              <a:gd name="T44" fmla="*/ 91 w 860"/>
              <a:gd name="T45" fmla="*/ 179 h 858"/>
              <a:gd name="T46" fmla="*/ 93 w 860"/>
              <a:gd name="T47" fmla="*/ 170 h 858"/>
              <a:gd name="T48" fmla="*/ 100 w 860"/>
              <a:gd name="T49" fmla="*/ 159 h 858"/>
              <a:gd name="T50" fmla="*/ 107 w 860"/>
              <a:gd name="T51" fmla="*/ 148 h 858"/>
              <a:gd name="T52" fmla="*/ 110 w 860"/>
              <a:gd name="T53" fmla="*/ 140 h 858"/>
              <a:gd name="T54" fmla="*/ 110 w 860"/>
              <a:gd name="T55" fmla="*/ 135 h 858"/>
              <a:gd name="T56" fmla="*/ 105 w 860"/>
              <a:gd name="T57" fmla="*/ 129 h 858"/>
              <a:gd name="T58" fmla="*/ 99 w 860"/>
              <a:gd name="T59" fmla="*/ 123 h 858"/>
              <a:gd name="T60" fmla="*/ 94 w 860"/>
              <a:gd name="T61" fmla="*/ 122 h 858"/>
              <a:gd name="T62" fmla="*/ 87 w 860"/>
              <a:gd name="T63" fmla="*/ 123 h 858"/>
              <a:gd name="T64" fmla="*/ 78 w 860"/>
              <a:gd name="T65" fmla="*/ 123 h 858"/>
              <a:gd name="T66" fmla="*/ 74 w 860"/>
              <a:gd name="T67" fmla="*/ 124 h 858"/>
              <a:gd name="T68" fmla="*/ 70 w 860"/>
              <a:gd name="T69" fmla="*/ 134 h 858"/>
              <a:gd name="T70" fmla="*/ 66 w 860"/>
              <a:gd name="T71" fmla="*/ 145 h 858"/>
              <a:gd name="T72" fmla="*/ 60 w 860"/>
              <a:gd name="T73" fmla="*/ 152 h 858"/>
              <a:gd name="T74" fmla="*/ 53 w 860"/>
              <a:gd name="T75" fmla="*/ 163 h 858"/>
              <a:gd name="T76" fmla="*/ 46 w 860"/>
              <a:gd name="T77" fmla="*/ 169 h 858"/>
              <a:gd name="T78" fmla="*/ 41 w 860"/>
              <a:gd name="T79" fmla="*/ 172 h 858"/>
              <a:gd name="T80" fmla="*/ 34 w 860"/>
              <a:gd name="T81" fmla="*/ 167 h 858"/>
              <a:gd name="T82" fmla="*/ 14 w 860"/>
              <a:gd name="T83" fmla="*/ 147 h 858"/>
              <a:gd name="T84" fmla="*/ 5 w 860"/>
              <a:gd name="T85" fmla="*/ 127 h 858"/>
              <a:gd name="T86" fmla="*/ 7 w 860"/>
              <a:gd name="T87" fmla="*/ 101 h 858"/>
              <a:gd name="T88" fmla="*/ 3 w 860"/>
              <a:gd name="T89" fmla="*/ 79 h 858"/>
              <a:gd name="T90" fmla="*/ 21 w 860"/>
              <a:gd name="T91" fmla="*/ 80 h 858"/>
              <a:gd name="T92" fmla="*/ 43 w 860"/>
              <a:gd name="T93" fmla="*/ 78 h 858"/>
              <a:gd name="T94" fmla="*/ 69 w 860"/>
              <a:gd name="T95" fmla="*/ 53 h 858"/>
              <a:gd name="T96" fmla="*/ 94 w 860"/>
              <a:gd name="T97" fmla="*/ 44 h 858"/>
              <a:gd name="T98" fmla="*/ 108 w 860"/>
              <a:gd name="T99" fmla="*/ 37 h 858"/>
              <a:gd name="T100" fmla="*/ 131 w 860"/>
              <a:gd name="T101" fmla="*/ 12 h 858"/>
              <a:gd name="T102" fmla="*/ 149 w 860"/>
              <a:gd name="T103" fmla="*/ 6 h 858"/>
              <a:gd name="T104" fmla="*/ 182 w 860"/>
              <a:gd name="T105" fmla="*/ 30 h 858"/>
              <a:gd name="T106" fmla="*/ 194 w 860"/>
              <a:gd name="T107" fmla="*/ 60 h 858"/>
              <a:gd name="T108" fmla="*/ 215 w 860"/>
              <a:gd name="T109" fmla="*/ 101 h 858"/>
              <a:gd name="T110" fmla="*/ 183 w 860"/>
              <a:gd name="T111" fmla="*/ 134 h 85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860"/>
              <a:gd name="T169" fmla="*/ 0 h 858"/>
              <a:gd name="T170" fmla="*/ 860 w 860"/>
              <a:gd name="T171" fmla="*/ 858 h 858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860" h="858">
                <a:moveTo>
                  <a:pt x="725" y="575"/>
                </a:moveTo>
                <a:lnTo>
                  <a:pt x="725" y="579"/>
                </a:lnTo>
                <a:lnTo>
                  <a:pt x="719" y="585"/>
                </a:lnTo>
                <a:lnTo>
                  <a:pt x="713" y="594"/>
                </a:lnTo>
                <a:lnTo>
                  <a:pt x="705" y="604"/>
                </a:lnTo>
                <a:lnTo>
                  <a:pt x="695" y="608"/>
                </a:lnTo>
                <a:lnTo>
                  <a:pt x="681" y="610"/>
                </a:lnTo>
                <a:lnTo>
                  <a:pt x="664" y="614"/>
                </a:lnTo>
                <a:lnTo>
                  <a:pt x="642" y="618"/>
                </a:lnTo>
                <a:lnTo>
                  <a:pt x="622" y="626"/>
                </a:lnTo>
                <a:lnTo>
                  <a:pt x="607" y="638"/>
                </a:lnTo>
                <a:lnTo>
                  <a:pt x="593" y="651"/>
                </a:lnTo>
                <a:lnTo>
                  <a:pt x="577" y="665"/>
                </a:lnTo>
                <a:lnTo>
                  <a:pt x="559" y="679"/>
                </a:lnTo>
                <a:lnTo>
                  <a:pt x="544" y="693"/>
                </a:lnTo>
                <a:lnTo>
                  <a:pt x="530" y="703"/>
                </a:lnTo>
                <a:lnTo>
                  <a:pt x="522" y="711"/>
                </a:lnTo>
                <a:lnTo>
                  <a:pt x="514" y="718"/>
                </a:lnTo>
                <a:lnTo>
                  <a:pt x="502" y="730"/>
                </a:lnTo>
                <a:lnTo>
                  <a:pt x="492" y="744"/>
                </a:lnTo>
                <a:lnTo>
                  <a:pt x="481" y="760"/>
                </a:lnTo>
                <a:lnTo>
                  <a:pt x="475" y="774"/>
                </a:lnTo>
                <a:lnTo>
                  <a:pt x="465" y="789"/>
                </a:lnTo>
                <a:lnTo>
                  <a:pt x="451" y="801"/>
                </a:lnTo>
                <a:lnTo>
                  <a:pt x="437" y="809"/>
                </a:lnTo>
                <a:lnTo>
                  <a:pt x="427" y="815"/>
                </a:lnTo>
                <a:lnTo>
                  <a:pt x="422" y="823"/>
                </a:lnTo>
                <a:lnTo>
                  <a:pt x="410" y="831"/>
                </a:lnTo>
                <a:lnTo>
                  <a:pt x="394" y="840"/>
                </a:lnTo>
                <a:lnTo>
                  <a:pt x="380" y="850"/>
                </a:lnTo>
                <a:lnTo>
                  <a:pt x="364" y="856"/>
                </a:lnTo>
                <a:lnTo>
                  <a:pt x="355" y="858"/>
                </a:lnTo>
                <a:lnTo>
                  <a:pt x="349" y="854"/>
                </a:lnTo>
                <a:lnTo>
                  <a:pt x="349" y="838"/>
                </a:lnTo>
                <a:lnTo>
                  <a:pt x="355" y="827"/>
                </a:lnTo>
                <a:lnTo>
                  <a:pt x="366" y="815"/>
                </a:lnTo>
                <a:lnTo>
                  <a:pt x="380" y="801"/>
                </a:lnTo>
                <a:lnTo>
                  <a:pt x="392" y="789"/>
                </a:lnTo>
                <a:lnTo>
                  <a:pt x="404" y="775"/>
                </a:lnTo>
                <a:lnTo>
                  <a:pt x="410" y="764"/>
                </a:lnTo>
                <a:lnTo>
                  <a:pt x="410" y="754"/>
                </a:lnTo>
                <a:lnTo>
                  <a:pt x="404" y="748"/>
                </a:lnTo>
                <a:lnTo>
                  <a:pt x="392" y="742"/>
                </a:lnTo>
                <a:lnTo>
                  <a:pt x="380" y="734"/>
                </a:lnTo>
                <a:lnTo>
                  <a:pt x="370" y="726"/>
                </a:lnTo>
                <a:lnTo>
                  <a:pt x="364" y="716"/>
                </a:lnTo>
                <a:lnTo>
                  <a:pt x="364" y="699"/>
                </a:lnTo>
                <a:lnTo>
                  <a:pt x="372" y="679"/>
                </a:lnTo>
                <a:lnTo>
                  <a:pt x="382" y="661"/>
                </a:lnTo>
                <a:lnTo>
                  <a:pt x="400" y="636"/>
                </a:lnTo>
                <a:lnTo>
                  <a:pt x="418" y="608"/>
                </a:lnTo>
                <a:lnTo>
                  <a:pt x="425" y="592"/>
                </a:lnTo>
                <a:lnTo>
                  <a:pt x="433" y="575"/>
                </a:lnTo>
                <a:lnTo>
                  <a:pt x="441" y="559"/>
                </a:lnTo>
                <a:lnTo>
                  <a:pt x="443" y="547"/>
                </a:lnTo>
                <a:lnTo>
                  <a:pt x="439" y="537"/>
                </a:lnTo>
                <a:lnTo>
                  <a:pt x="429" y="526"/>
                </a:lnTo>
                <a:lnTo>
                  <a:pt x="418" y="514"/>
                </a:lnTo>
                <a:lnTo>
                  <a:pt x="404" y="502"/>
                </a:lnTo>
                <a:lnTo>
                  <a:pt x="394" y="494"/>
                </a:lnTo>
                <a:lnTo>
                  <a:pt x="384" y="490"/>
                </a:lnTo>
                <a:lnTo>
                  <a:pt x="374" y="490"/>
                </a:lnTo>
                <a:lnTo>
                  <a:pt x="362" y="492"/>
                </a:lnTo>
                <a:lnTo>
                  <a:pt x="345" y="494"/>
                </a:lnTo>
                <a:lnTo>
                  <a:pt x="325" y="494"/>
                </a:lnTo>
                <a:lnTo>
                  <a:pt x="311" y="492"/>
                </a:lnTo>
                <a:lnTo>
                  <a:pt x="301" y="492"/>
                </a:lnTo>
                <a:lnTo>
                  <a:pt x="294" y="498"/>
                </a:lnTo>
                <a:lnTo>
                  <a:pt x="286" y="512"/>
                </a:lnTo>
                <a:lnTo>
                  <a:pt x="280" y="533"/>
                </a:lnTo>
                <a:lnTo>
                  <a:pt x="272" y="557"/>
                </a:lnTo>
                <a:lnTo>
                  <a:pt x="264" y="577"/>
                </a:lnTo>
                <a:lnTo>
                  <a:pt x="254" y="592"/>
                </a:lnTo>
                <a:lnTo>
                  <a:pt x="242" y="608"/>
                </a:lnTo>
                <a:lnTo>
                  <a:pt x="227" y="630"/>
                </a:lnTo>
                <a:lnTo>
                  <a:pt x="211" y="650"/>
                </a:lnTo>
                <a:lnTo>
                  <a:pt x="197" y="663"/>
                </a:lnTo>
                <a:lnTo>
                  <a:pt x="183" y="673"/>
                </a:lnTo>
                <a:lnTo>
                  <a:pt x="172" y="681"/>
                </a:lnTo>
                <a:lnTo>
                  <a:pt x="162" y="687"/>
                </a:lnTo>
                <a:lnTo>
                  <a:pt x="158" y="691"/>
                </a:lnTo>
                <a:lnTo>
                  <a:pt x="134" y="667"/>
                </a:lnTo>
                <a:lnTo>
                  <a:pt x="103" y="620"/>
                </a:lnTo>
                <a:lnTo>
                  <a:pt x="55" y="587"/>
                </a:lnTo>
                <a:lnTo>
                  <a:pt x="0" y="569"/>
                </a:lnTo>
                <a:lnTo>
                  <a:pt x="20" y="510"/>
                </a:lnTo>
                <a:lnTo>
                  <a:pt x="53" y="457"/>
                </a:lnTo>
                <a:lnTo>
                  <a:pt x="30" y="402"/>
                </a:lnTo>
                <a:lnTo>
                  <a:pt x="30" y="337"/>
                </a:lnTo>
                <a:lnTo>
                  <a:pt x="10" y="315"/>
                </a:lnTo>
                <a:lnTo>
                  <a:pt x="40" y="285"/>
                </a:lnTo>
                <a:lnTo>
                  <a:pt x="81" y="317"/>
                </a:lnTo>
                <a:lnTo>
                  <a:pt x="126" y="382"/>
                </a:lnTo>
                <a:lnTo>
                  <a:pt x="170" y="311"/>
                </a:lnTo>
                <a:lnTo>
                  <a:pt x="215" y="274"/>
                </a:lnTo>
                <a:lnTo>
                  <a:pt x="274" y="209"/>
                </a:lnTo>
                <a:lnTo>
                  <a:pt x="349" y="189"/>
                </a:lnTo>
                <a:lnTo>
                  <a:pt x="376" y="173"/>
                </a:lnTo>
                <a:lnTo>
                  <a:pt x="380" y="134"/>
                </a:lnTo>
                <a:lnTo>
                  <a:pt x="431" y="146"/>
                </a:lnTo>
                <a:lnTo>
                  <a:pt x="475" y="108"/>
                </a:lnTo>
                <a:lnTo>
                  <a:pt x="524" y="47"/>
                </a:lnTo>
                <a:lnTo>
                  <a:pt x="524" y="0"/>
                </a:lnTo>
                <a:lnTo>
                  <a:pt x="595" y="22"/>
                </a:lnTo>
                <a:lnTo>
                  <a:pt x="679" y="45"/>
                </a:lnTo>
                <a:lnTo>
                  <a:pt x="725" y="120"/>
                </a:lnTo>
                <a:lnTo>
                  <a:pt x="784" y="187"/>
                </a:lnTo>
                <a:lnTo>
                  <a:pt x="774" y="240"/>
                </a:lnTo>
                <a:lnTo>
                  <a:pt x="860" y="317"/>
                </a:lnTo>
                <a:lnTo>
                  <a:pt x="860" y="402"/>
                </a:lnTo>
                <a:lnTo>
                  <a:pt x="815" y="425"/>
                </a:lnTo>
                <a:lnTo>
                  <a:pt x="731" y="533"/>
                </a:lnTo>
                <a:lnTo>
                  <a:pt x="725" y="575"/>
                </a:lnTo>
              </a:path>
            </a:pathLst>
          </a:custGeom>
          <a:solidFill>
            <a:schemeClr val="accent1"/>
          </a:solidFill>
          <a:ln w="12700">
            <a:solidFill>
              <a:srgbClr val="FFFFFF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14" tIns="45707" rIns="91414" bIns="45707"/>
          <a:lstStyle/>
          <a:p>
            <a:endParaRPr lang="zh-CN" altLang="en-US"/>
          </a:p>
        </p:txBody>
      </p:sp>
      <p:sp>
        <p:nvSpPr>
          <p:cNvPr id="92" name="Freeform 82"/>
          <p:cNvSpPr>
            <a:spLocks/>
          </p:cNvSpPr>
          <p:nvPr/>
        </p:nvSpPr>
        <p:spPr bwMode="gray">
          <a:xfrm>
            <a:off x="5335324" y="4391621"/>
            <a:ext cx="449263" cy="504825"/>
          </a:xfrm>
          <a:custGeom>
            <a:avLst/>
            <a:gdLst>
              <a:gd name="T0" fmla="*/ 109 w 565"/>
              <a:gd name="T1" fmla="*/ 11 h 638"/>
              <a:gd name="T2" fmla="*/ 106 w 565"/>
              <a:gd name="T3" fmla="*/ 11 h 638"/>
              <a:gd name="T4" fmla="*/ 103 w 565"/>
              <a:gd name="T5" fmla="*/ 14 h 638"/>
              <a:gd name="T6" fmla="*/ 100 w 565"/>
              <a:gd name="T7" fmla="*/ 21 h 638"/>
              <a:gd name="T8" fmla="*/ 99 w 565"/>
              <a:gd name="T9" fmla="*/ 28 h 638"/>
              <a:gd name="T10" fmla="*/ 96 w 565"/>
              <a:gd name="T11" fmla="*/ 31 h 638"/>
              <a:gd name="T12" fmla="*/ 90 w 565"/>
              <a:gd name="T13" fmla="*/ 29 h 638"/>
              <a:gd name="T14" fmla="*/ 84 w 565"/>
              <a:gd name="T15" fmla="*/ 26 h 638"/>
              <a:gd name="T16" fmla="*/ 80 w 565"/>
              <a:gd name="T17" fmla="*/ 26 h 638"/>
              <a:gd name="T18" fmla="*/ 82 w 565"/>
              <a:gd name="T19" fmla="*/ 32 h 638"/>
              <a:gd name="T20" fmla="*/ 87 w 565"/>
              <a:gd name="T21" fmla="*/ 36 h 638"/>
              <a:gd name="T22" fmla="*/ 93 w 565"/>
              <a:gd name="T23" fmla="*/ 38 h 638"/>
              <a:gd name="T24" fmla="*/ 101 w 565"/>
              <a:gd name="T25" fmla="*/ 35 h 638"/>
              <a:gd name="T26" fmla="*/ 104 w 565"/>
              <a:gd name="T27" fmla="*/ 31 h 638"/>
              <a:gd name="T28" fmla="*/ 106 w 565"/>
              <a:gd name="T29" fmla="*/ 25 h 638"/>
              <a:gd name="T30" fmla="*/ 110 w 565"/>
              <a:gd name="T31" fmla="*/ 24 h 638"/>
              <a:gd name="T32" fmla="*/ 117 w 565"/>
              <a:gd name="T33" fmla="*/ 30 h 638"/>
              <a:gd name="T34" fmla="*/ 126 w 565"/>
              <a:gd name="T35" fmla="*/ 34 h 638"/>
              <a:gd name="T36" fmla="*/ 131 w 565"/>
              <a:gd name="T37" fmla="*/ 36 h 638"/>
              <a:gd name="T38" fmla="*/ 138 w 565"/>
              <a:gd name="T39" fmla="*/ 38 h 638"/>
              <a:gd name="T40" fmla="*/ 142 w 565"/>
              <a:gd name="T41" fmla="*/ 44 h 638"/>
              <a:gd name="T42" fmla="*/ 139 w 565"/>
              <a:gd name="T43" fmla="*/ 51 h 638"/>
              <a:gd name="T44" fmla="*/ 133 w 565"/>
              <a:gd name="T45" fmla="*/ 58 h 638"/>
              <a:gd name="T46" fmla="*/ 130 w 565"/>
              <a:gd name="T47" fmla="*/ 60 h 638"/>
              <a:gd name="T48" fmla="*/ 134 w 565"/>
              <a:gd name="T49" fmla="*/ 60 h 638"/>
              <a:gd name="T50" fmla="*/ 139 w 565"/>
              <a:gd name="T51" fmla="*/ 60 h 638"/>
              <a:gd name="T52" fmla="*/ 141 w 565"/>
              <a:gd name="T53" fmla="*/ 63 h 638"/>
              <a:gd name="T54" fmla="*/ 136 w 565"/>
              <a:gd name="T55" fmla="*/ 67 h 638"/>
              <a:gd name="T56" fmla="*/ 129 w 565"/>
              <a:gd name="T57" fmla="*/ 71 h 638"/>
              <a:gd name="T58" fmla="*/ 126 w 565"/>
              <a:gd name="T59" fmla="*/ 73 h 638"/>
              <a:gd name="T60" fmla="*/ 129 w 565"/>
              <a:gd name="T61" fmla="*/ 73 h 638"/>
              <a:gd name="T62" fmla="*/ 135 w 565"/>
              <a:gd name="T63" fmla="*/ 78 h 638"/>
              <a:gd name="T64" fmla="*/ 136 w 565"/>
              <a:gd name="T65" fmla="*/ 88 h 638"/>
              <a:gd name="T66" fmla="*/ 138 w 565"/>
              <a:gd name="T67" fmla="*/ 98 h 638"/>
              <a:gd name="T68" fmla="*/ 141 w 565"/>
              <a:gd name="T69" fmla="*/ 104 h 638"/>
              <a:gd name="T70" fmla="*/ 141 w 565"/>
              <a:gd name="T71" fmla="*/ 108 h 638"/>
              <a:gd name="T72" fmla="*/ 136 w 565"/>
              <a:gd name="T73" fmla="*/ 112 h 638"/>
              <a:gd name="T74" fmla="*/ 129 w 565"/>
              <a:gd name="T75" fmla="*/ 111 h 638"/>
              <a:gd name="T76" fmla="*/ 123 w 565"/>
              <a:gd name="T77" fmla="*/ 110 h 638"/>
              <a:gd name="T78" fmla="*/ 119 w 565"/>
              <a:gd name="T79" fmla="*/ 116 h 638"/>
              <a:gd name="T80" fmla="*/ 118 w 565"/>
              <a:gd name="T81" fmla="*/ 122 h 638"/>
              <a:gd name="T82" fmla="*/ 116 w 565"/>
              <a:gd name="T83" fmla="*/ 129 h 638"/>
              <a:gd name="T84" fmla="*/ 113 w 565"/>
              <a:gd name="T85" fmla="*/ 136 h 638"/>
              <a:gd name="T86" fmla="*/ 112 w 565"/>
              <a:gd name="T87" fmla="*/ 146 h 638"/>
              <a:gd name="T88" fmla="*/ 112 w 565"/>
              <a:gd name="T89" fmla="*/ 150 h 638"/>
              <a:gd name="T90" fmla="*/ 102 w 565"/>
              <a:gd name="T91" fmla="*/ 158 h 638"/>
              <a:gd name="T92" fmla="*/ 88 w 565"/>
              <a:gd name="T93" fmla="*/ 158 h 638"/>
              <a:gd name="T94" fmla="*/ 69 w 565"/>
              <a:gd name="T95" fmla="*/ 148 h 638"/>
              <a:gd name="T96" fmla="*/ 47 w 565"/>
              <a:gd name="T97" fmla="*/ 155 h 638"/>
              <a:gd name="T98" fmla="*/ 35 w 565"/>
              <a:gd name="T99" fmla="*/ 128 h 638"/>
              <a:gd name="T100" fmla="*/ 20 w 565"/>
              <a:gd name="T101" fmla="*/ 113 h 638"/>
              <a:gd name="T102" fmla="*/ 5 w 565"/>
              <a:gd name="T103" fmla="*/ 83 h 638"/>
              <a:gd name="T104" fmla="*/ 27 w 565"/>
              <a:gd name="T105" fmla="*/ 49 h 638"/>
              <a:gd name="T106" fmla="*/ 42 w 565"/>
              <a:gd name="T107" fmla="*/ 36 h 638"/>
              <a:gd name="T108" fmla="*/ 46 w 565"/>
              <a:gd name="T109" fmla="*/ 12 h 638"/>
              <a:gd name="T110" fmla="*/ 56 w 565"/>
              <a:gd name="T111" fmla="*/ 0 h 638"/>
              <a:gd name="T112" fmla="*/ 76 w 565"/>
              <a:gd name="T113" fmla="*/ 7 h 638"/>
              <a:gd name="T114" fmla="*/ 96 w 565"/>
              <a:gd name="T115" fmla="*/ 1 h 638"/>
              <a:gd name="T116" fmla="*/ 109 w 565"/>
              <a:gd name="T117" fmla="*/ 11 h 63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565"/>
              <a:gd name="T178" fmla="*/ 0 h 638"/>
              <a:gd name="T179" fmla="*/ 565 w 565"/>
              <a:gd name="T180" fmla="*/ 638 h 638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565" h="638">
                <a:moveTo>
                  <a:pt x="433" y="44"/>
                </a:moveTo>
                <a:lnTo>
                  <a:pt x="433" y="44"/>
                </a:lnTo>
                <a:lnTo>
                  <a:pt x="429" y="46"/>
                </a:lnTo>
                <a:lnTo>
                  <a:pt x="423" y="47"/>
                </a:lnTo>
                <a:lnTo>
                  <a:pt x="417" y="53"/>
                </a:lnTo>
                <a:lnTo>
                  <a:pt x="411" y="59"/>
                </a:lnTo>
                <a:lnTo>
                  <a:pt x="403" y="69"/>
                </a:lnTo>
                <a:lnTo>
                  <a:pt x="398" y="85"/>
                </a:lnTo>
                <a:lnTo>
                  <a:pt x="396" y="99"/>
                </a:lnTo>
                <a:lnTo>
                  <a:pt x="394" y="112"/>
                </a:lnTo>
                <a:lnTo>
                  <a:pt x="392" y="122"/>
                </a:lnTo>
                <a:lnTo>
                  <a:pt x="384" y="126"/>
                </a:lnTo>
                <a:lnTo>
                  <a:pt x="372" y="122"/>
                </a:lnTo>
                <a:lnTo>
                  <a:pt x="360" y="118"/>
                </a:lnTo>
                <a:lnTo>
                  <a:pt x="346" y="110"/>
                </a:lnTo>
                <a:lnTo>
                  <a:pt x="335" y="107"/>
                </a:lnTo>
                <a:lnTo>
                  <a:pt x="325" y="105"/>
                </a:lnTo>
                <a:lnTo>
                  <a:pt x="319" y="107"/>
                </a:lnTo>
                <a:lnTo>
                  <a:pt x="317" y="118"/>
                </a:lnTo>
                <a:lnTo>
                  <a:pt x="325" y="128"/>
                </a:lnTo>
                <a:lnTo>
                  <a:pt x="337" y="138"/>
                </a:lnTo>
                <a:lnTo>
                  <a:pt x="346" y="146"/>
                </a:lnTo>
                <a:lnTo>
                  <a:pt x="358" y="152"/>
                </a:lnTo>
                <a:lnTo>
                  <a:pt x="372" y="154"/>
                </a:lnTo>
                <a:lnTo>
                  <a:pt x="388" y="150"/>
                </a:lnTo>
                <a:lnTo>
                  <a:pt x="402" y="142"/>
                </a:lnTo>
                <a:lnTo>
                  <a:pt x="407" y="134"/>
                </a:lnTo>
                <a:lnTo>
                  <a:pt x="413" y="124"/>
                </a:lnTo>
                <a:lnTo>
                  <a:pt x="417" y="112"/>
                </a:lnTo>
                <a:lnTo>
                  <a:pt x="423" y="103"/>
                </a:lnTo>
                <a:lnTo>
                  <a:pt x="429" y="97"/>
                </a:lnTo>
                <a:lnTo>
                  <a:pt x="437" y="97"/>
                </a:lnTo>
                <a:lnTo>
                  <a:pt x="447" y="105"/>
                </a:lnTo>
                <a:lnTo>
                  <a:pt x="468" y="122"/>
                </a:lnTo>
                <a:lnTo>
                  <a:pt x="486" y="132"/>
                </a:lnTo>
                <a:lnTo>
                  <a:pt x="502" y="138"/>
                </a:lnTo>
                <a:lnTo>
                  <a:pt x="514" y="142"/>
                </a:lnTo>
                <a:lnTo>
                  <a:pt x="524" y="144"/>
                </a:lnTo>
                <a:lnTo>
                  <a:pt x="537" y="148"/>
                </a:lnTo>
                <a:lnTo>
                  <a:pt x="549" y="154"/>
                </a:lnTo>
                <a:lnTo>
                  <a:pt x="559" y="164"/>
                </a:lnTo>
                <a:lnTo>
                  <a:pt x="565" y="177"/>
                </a:lnTo>
                <a:lnTo>
                  <a:pt x="561" y="191"/>
                </a:lnTo>
                <a:lnTo>
                  <a:pt x="553" y="207"/>
                </a:lnTo>
                <a:lnTo>
                  <a:pt x="543" y="221"/>
                </a:lnTo>
                <a:lnTo>
                  <a:pt x="531" y="232"/>
                </a:lnTo>
                <a:lnTo>
                  <a:pt x="524" y="240"/>
                </a:lnTo>
                <a:lnTo>
                  <a:pt x="520" y="242"/>
                </a:lnTo>
                <a:lnTo>
                  <a:pt x="524" y="242"/>
                </a:lnTo>
                <a:lnTo>
                  <a:pt x="533" y="242"/>
                </a:lnTo>
                <a:lnTo>
                  <a:pt x="543" y="240"/>
                </a:lnTo>
                <a:lnTo>
                  <a:pt x="555" y="242"/>
                </a:lnTo>
                <a:lnTo>
                  <a:pt x="561" y="246"/>
                </a:lnTo>
                <a:lnTo>
                  <a:pt x="561" y="252"/>
                </a:lnTo>
                <a:lnTo>
                  <a:pt x="555" y="262"/>
                </a:lnTo>
                <a:lnTo>
                  <a:pt x="543" y="270"/>
                </a:lnTo>
                <a:lnTo>
                  <a:pt x="529" y="278"/>
                </a:lnTo>
                <a:lnTo>
                  <a:pt x="516" y="286"/>
                </a:lnTo>
                <a:lnTo>
                  <a:pt x="506" y="290"/>
                </a:lnTo>
                <a:lnTo>
                  <a:pt x="502" y="292"/>
                </a:lnTo>
                <a:lnTo>
                  <a:pt x="506" y="292"/>
                </a:lnTo>
                <a:lnTo>
                  <a:pt x="516" y="295"/>
                </a:lnTo>
                <a:lnTo>
                  <a:pt x="528" y="303"/>
                </a:lnTo>
                <a:lnTo>
                  <a:pt x="537" y="315"/>
                </a:lnTo>
                <a:lnTo>
                  <a:pt x="541" y="329"/>
                </a:lnTo>
                <a:lnTo>
                  <a:pt x="543" y="353"/>
                </a:lnTo>
                <a:lnTo>
                  <a:pt x="543" y="374"/>
                </a:lnTo>
                <a:lnTo>
                  <a:pt x="549" y="396"/>
                </a:lnTo>
                <a:lnTo>
                  <a:pt x="555" y="408"/>
                </a:lnTo>
                <a:lnTo>
                  <a:pt x="561" y="418"/>
                </a:lnTo>
                <a:lnTo>
                  <a:pt x="565" y="425"/>
                </a:lnTo>
                <a:lnTo>
                  <a:pt x="563" y="435"/>
                </a:lnTo>
                <a:lnTo>
                  <a:pt x="553" y="445"/>
                </a:lnTo>
                <a:lnTo>
                  <a:pt x="541" y="451"/>
                </a:lnTo>
                <a:lnTo>
                  <a:pt x="528" y="449"/>
                </a:lnTo>
                <a:lnTo>
                  <a:pt x="514" y="445"/>
                </a:lnTo>
                <a:lnTo>
                  <a:pt x="502" y="441"/>
                </a:lnTo>
                <a:lnTo>
                  <a:pt x="490" y="443"/>
                </a:lnTo>
                <a:lnTo>
                  <a:pt x="482" y="453"/>
                </a:lnTo>
                <a:lnTo>
                  <a:pt x="476" y="465"/>
                </a:lnTo>
                <a:lnTo>
                  <a:pt x="474" y="479"/>
                </a:lnTo>
                <a:lnTo>
                  <a:pt x="472" y="492"/>
                </a:lnTo>
                <a:lnTo>
                  <a:pt x="470" y="506"/>
                </a:lnTo>
                <a:lnTo>
                  <a:pt x="463" y="518"/>
                </a:lnTo>
                <a:lnTo>
                  <a:pt x="457" y="532"/>
                </a:lnTo>
                <a:lnTo>
                  <a:pt x="449" y="545"/>
                </a:lnTo>
                <a:lnTo>
                  <a:pt x="447" y="567"/>
                </a:lnTo>
                <a:lnTo>
                  <a:pt x="445" y="587"/>
                </a:lnTo>
                <a:lnTo>
                  <a:pt x="445" y="599"/>
                </a:lnTo>
                <a:lnTo>
                  <a:pt x="445" y="604"/>
                </a:lnTo>
                <a:lnTo>
                  <a:pt x="445" y="606"/>
                </a:lnTo>
                <a:lnTo>
                  <a:pt x="405" y="634"/>
                </a:lnTo>
                <a:lnTo>
                  <a:pt x="382" y="610"/>
                </a:lnTo>
                <a:lnTo>
                  <a:pt x="350" y="634"/>
                </a:lnTo>
                <a:lnTo>
                  <a:pt x="317" y="638"/>
                </a:lnTo>
                <a:lnTo>
                  <a:pt x="274" y="595"/>
                </a:lnTo>
                <a:lnTo>
                  <a:pt x="234" y="638"/>
                </a:lnTo>
                <a:lnTo>
                  <a:pt x="185" y="622"/>
                </a:lnTo>
                <a:lnTo>
                  <a:pt x="146" y="565"/>
                </a:lnTo>
                <a:lnTo>
                  <a:pt x="140" y="514"/>
                </a:lnTo>
                <a:lnTo>
                  <a:pt x="91" y="514"/>
                </a:lnTo>
                <a:lnTo>
                  <a:pt x="77" y="453"/>
                </a:lnTo>
                <a:lnTo>
                  <a:pt x="0" y="394"/>
                </a:lnTo>
                <a:lnTo>
                  <a:pt x="18" y="333"/>
                </a:lnTo>
                <a:lnTo>
                  <a:pt x="77" y="272"/>
                </a:lnTo>
                <a:lnTo>
                  <a:pt x="106" y="199"/>
                </a:lnTo>
                <a:lnTo>
                  <a:pt x="134" y="156"/>
                </a:lnTo>
                <a:lnTo>
                  <a:pt x="165" y="144"/>
                </a:lnTo>
                <a:lnTo>
                  <a:pt x="144" y="101"/>
                </a:lnTo>
                <a:lnTo>
                  <a:pt x="183" y="51"/>
                </a:lnTo>
                <a:lnTo>
                  <a:pt x="179" y="8"/>
                </a:lnTo>
                <a:lnTo>
                  <a:pt x="224" y="0"/>
                </a:lnTo>
                <a:lnTo>
                  <a:pt x="252" y="34"/>
                </a:lnTo>
                <a:lnTo>
                  <a:pt x="301" y="30"/>
                </a:lnTo>
                <a:lnTo>
                  <a:pt x="344" y="20"/>
                </a:lnTo>
                <a:lnTo>
                  <a:pt x="384" y="4"/>
                </a:lnTo>
                <a:lnTo>
                  <a:pt x="415" y="22"/>
                </a:lnTo>
                <a:lnTo>
                  <a:pt x="433" y="44"/>
                </a:lnTo>
              </a:path>
            </a:pathLst>
          </a:custGeom>
          <a:solidFill>
            <a:schemeClr val="accent3"/>
          </a:solidFill>
          <a:ln w="12700">
            <a:solidFill>
              <a:srgbClr val="FFFFFF"/>
            </a:solidFill>
            <a:prstDash val="solid"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14" tIns="45707" rIns="91414" bIns="45707"/>
          <a:lstStyle/>
          <a:p>
            <a:endParaRPr lang="zh-CN" altLang="en-US"/>
          </a:p>
        </p:txBody>
      </p:sp>
      <p:cxnSp>
        <p:nvCxnSpPr>
          <p:cNvPr id="93" name="直接连接符 92"/>
          <p:cNvCxnSpPr/>
          <p:nvPr/>
        </p:nvCxnSpPr>
        <p:spPr>
          <a:xfrm>
            <a:off x="5768923" y="3108129"/>
            <a:ext cx="252412" cy="2484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6021336" y="3356571"/>
            <a:ext cx="22516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5555468" y="3617633"/>
            <a:ext cx="252412" cy="2484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5807883" y="3866076"/>
            <a:ext cx="24651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flipV="1">
            <a:off x="5705086" y="4529734"/>
            <a:ext cx="316249" cy="2047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6021336" y="4529733"/>
            <a:ext cx="22516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5046273" y="5681465"/>
            <a:ext cx="252412" cy="24844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5298684" y="5929908"/>
            <a:ext cx="286105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/>
          <p:cNvSpPr/>
          <p:nvPr/>
        </p:nvSpPr>
        <p:spPr>
          <a:xfrm>
            <a:off x="6703327" y="2948948"/>
            <a:ext cx="1415553" cy="338539"/>
          </a:xfrm>
          <a:prstGeom prst="rect">
            <a:avLst/>
          </a:prstGeom>
        </p:spPr>
        <p:txBody>
          <a:bodyPr wrap="none" lIns="91414" tIns="45707" rIns="91414" bIns="45707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6703327" y="3524656"/>
            <a:ext cx="1415553" cy="338539"/>
          </a:xfrm>
          <a:prstGeom prst="rect">
            <a:avLst/>
          </a:prstGeom>
        </p:spPr>
        <p:txBody>
          <a:bodyPr wrap="none" lIns="91414" tIns="45707" rIns="91414" bIns="45707">
            <a:spAutoFit/>
          </a:bodyPr>
          <a:lstStyle/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6703327" y="4190094"/>
            <a:ext cx="1415553" cy="338539"/>
          </a:xfrm>
          <a:prstGeom prst="rect">
            <a:avLst/>
          </a:prstGeom>
        </p:spPr>
        <p:txBody>
          <a:bodyPr wrap="none" lIns="91414" tIns="45707" rIns="91414" bIns="45707">
            <a:spAutoFit/>
          </a:bodyPr>
          <a:lstStyle/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658062" y="5520064"/>
            <a:ext cx="1415553" cy="338539"/>
          </a:xfrm>
          <a:prstGeom prst="rect">
            <a:avLst/>
          </a:prstGeom>
        </p:spPr>
        <p:txBody>
          <a:bodyPr wrap="none" lIns="91414" tIns="45707" rIns="91414" bIns="45707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矩形标注 104"/>
          <p:cNvSpPr/>
          <p:nvPr/>
        </p:nvSpPr>
        <p:spPr>
          <a:xfrm>
            <a:off x="8809168" y="1997859"/>
            <a:ext cx="2609338" cy="4023431"/>
          </a:xfrm>
          <a:prstGeom prst="wedgeRectCallout">
            <a:avLst>
              <a:gd name="adj1" fmla="val -72333"/>
              <a:gd name="adj2" fmla="val 197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7" rIns="91414" bIns="45707" rtlCol="0" anchor="ctr"/>
          <a:lstStyle/>
          <a:p>
            <a:pPr algn="ctr"/>
            <a:endParaRPr lang="zh-CN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041212" y="2214360"/>
            <a:ext cx="2207958" cy="3518896"/>
          </a:xfrm>
          <a:prstGeom prst="rect">
            <a:avLst/>
          </a:prstGeom>
          <a:noFill/>
        </p:spPr>
        <p:txBody>
          <a:bodyPr wrap="square" lIns="91414" tIns="45707" rIns="91414" bIns="45707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所有省份可任意编辑</a:t>
            </a:r>
            <a:endParaRPr lang="en-US" altLang="zh-CN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814698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8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5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1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9" grpId="0" animBg="1"/>
          <p:bldP spid="90" grpId="0" animBg="1"/>
          <p:bldP spid="91" grpId="0" animBg="1"/>
          <p:bldP spid="92" grpId="0" animBg="1"/>
          <p:bldP spid="101" grpId="0"/>
          <p:bldP spid="102" grpId="0"/>
          <p:bldP spid="103" grpId="0"/>
          <p:bldP spid="104" grpId="0"/>
          <p:bldP spid="105" grpId="0" animBg="1"/>
          <p:bldP spid="106" grpId="0"/>
          <p:bldP spid="106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5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1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9" grpId="0" animBg="1"/>
          <p:bldP spid="90" grpId="0" animBg="1"/>
          <p:bldP spid="91" grpId="0" animBg="1"/>
          <p:bldP spid="92" grpId="0" animBg="1"/>
          <p:bldP spid="101" grpId="0"/>
          <p:bldP spid="102" grpId="0"/>
          <p:bldP spid="103" grpId="0"/>
          <p:bldP spid="104" grpId="0"/>
          <p:bldP spid="105" grpId="0" animBg="1"/>
          <p:bldP spid="106" grpId="0"/>
          <p:bldP spid="106" grpId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776340" y="1935452"/>
            <a:ext cx="2557091" cy="907751"/>
            <a:chOff x="3666731" y="1984470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" name="任意多边形 3"/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2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文本框 35"/>
            <p:cNvSpPr txBox="1"/>
            <p:nvPr/>
          </p:nvSpPr>
          <p:spPr>
            <a:xfrm>
              <a:off x="3971726" y="2389299"/>
              <a:ext cx="2230360" cy="638148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第二季度</a:t>
              </a:r>
              <a:endParaRPr lang="zh-CN" altLang="en-US" sz="2000" b="1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394395" y="1935452"/>
            <a:ext cx="2557091" cy="907751"/>
            <a:chOff x="1436370" y="1984470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任意多边形 6"/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文本框 43"/>
            <p:cNvSpPr txBox="1"/>
            <p:nvPr/>
          </p:nvSpPr>
          <p:spPr>
            <a:xfrm>
              <a:off x="1709209" y="2340618"/>
              <a:ext cx="2293960" cy="735506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第一季度</a:t>
              </a:r>
              <a:endParaRPr lang="zh-CN" altLang="en-US" sz="2000" b="1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626813" y="1935452"/>
            <a:ext cx="2557091" cy="907751"/>
            <a:chOff x="8127453" y="1984470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" name="任意多边形 10"/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4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" name="文本框 46"/>
            <p:cNvSpPr txBox="1"/>
            <p:nvPr/>
          </p:nvSpPr>
          <p:spPr>
            <a:xfrm>
              <a:off x="8439016" y="2340618"/>
              <a:ext cx="2230360" cy="735506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第四季度</a:t>
              </a:r>
              <a:endParaRPr lang="zh-CN" altLang="en-US" sz="2000" b="1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201576" y="1935452"/>
            <a:ext cx="2557091" cy="907751"/>
            <a:chOff x="5897092" y="1984470"/>
            <a:chExt cx="2636520" cy="1447800"/>
          </a:xfrm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任意多边形 13"/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3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49"/>
            <p:cNvSpPr txBox="1"/>
            <p:nvPr/>
          </p:nvSpPr>
          <p:spPr>
            <a:xfrm>
              <a:off x="6227711" y="2340622"/>
              <a:ext cx="2205655" cy="735506"/>
            </a:xfrm>
            <a:prstGeom prst="rect">
              <a:avLst/>
            </a:prstGeom>
            <a:noFill/>
            <a:ln w="508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第三季度</a:t>
              </a:r>
              <a:endParaRPr lang="zh-CN" altLang="en-US" sz="2000" b="1" baseline="-30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1415683" y="5337776"/>
            <a:ext cx="9384229" cy="58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您的内容打在这里，或者通过复制您的文本后，在此框中选择粘贴，并选择只保留文字。在此录入上述图表的综合描述说明，您的内容打在这里，或者通过复制您的文本后，在此框中选择粘贴，并选择只保留文字。</a:t>
            </a:r>
          </a:p>
        </p:txBody>
      </p:sp>
      <p:sp>
        <p:nvSpPr>
          <p:cNvPr id="17" name="矩形 16"/>
          <p:cNvSpPr/>
          <p:nvPr/>
        </p:nvSpPr>
        <p:spPr>
          <a:xfrm>
            <a:off x="2019143" y="3275058"/>
            <a:ext cx="1415570" cy="338547"/>
          </a:xfrm>
          <a:prstGeom prst="rect">
            <a:avLst/>
          </a:prstGeom>
        </p:spPr>
        <p:txBody>
          <a:bodyPr wrap="none" lIns="91422" tIns="45711" rIns="91422" bIns="45711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单击添加标题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47"/>
          <p:cNvSpPr>
            <a:spLocks noChangeArrowheads="1"/>
          </p:cNvSpPr>
          <p:nvPr/>
        </p:nvSpPr>
        <p:spPr bwMode="auto">
          <a:xfrm>
            <a:off x="1584087" y="3754179"/>
            <a:ext cx="2246690" cy="1077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19" name="矩形 18"/>
          <p:cNvSpPr/>
          <p:nvPr/>
        </p:nvSpPr>
        <p:spPr>
          <a:xfrm>
            <a:off x="4351328" y="3275058"/>
            <a:ext cx="1415570" cy="338547"/>
          </a:xfrm>
          <a:prstGeom prst="rect">
            <a:avLst/>
          </a:prstGeom>
        </p:spPr>
        <p:txBody>
          <a:bodyPr wrap="none" lIns="91422" tIns="45711" rIns="91422" bIns="45711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单击添加标题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47"/>
          <p:cNvSpPr>
            <a:spLocks noChangeArrowheads="1"/>
          </p:cNvSpPr>
          <p:nvPr/>
        </p:nvSpPr>
        <p:spPr bwMode="auto">
          <a:xfrm>
            <a:off x="3958939" y="3754179"/>
            <a:ext cx="2208391" cy="1077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21" name="矩形 20"/>
          <p:cNvSpPr/>
          <p:nvPr/>
        </p:nvSpPr>
        <p:spPr>
          <a:xfrm>
            <a:off x="6766240" y="3275058"/>
            <a:ext cx="1415570" cy="338547"/>
          </a:xfrm>
          <a:prstGeom prst="rect">
            <a:avLst/>
          </a:prstGeom>
        </p:spPr>
        <p:txBody>
          <a:bodyPr wrap="none" lIns="91422" tIns="45711" rIns="91422" bIns="45711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单击添加标题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6383997" y="3754179"/>
            <a:ext cx="2228699" cy="1077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23" name="矩形 22"/>
          <p:cNvSpPr/>
          <p:nvPr/>
        </p:nvSpPr>
        <p:spPr>
          <a:xfrm>
            <a:off x="9138805" y="3275058"/>
            <a:ext cx="1415570" cy="338547"/>
          </a:xfrm>
          <a:prstGeom prst="rect">
            <a:avLst/>
          </a:prstGeom>
        </p:spPr>
        <p:txBody>
          <a:bodyPr wrap="none" lIns="91422" tIns="45711" rIns="91422" bIns="45711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单击添加标题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8783951" y="3754179"/>
            <a:ext cx="2207958" cy="1077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cxnSp>
        <p:nvCxnSpPr>
          <p:cNvPr id="25" name="直接连接符 8"/>
          <p:cNvCxnSpPr/>
          <p:nvPr/>
        </p:nvCxnSpPr>
        <p:spPr>
          <a:xfrm>
            <a:off x="1428455" y="5215429"/>
            <a:ext cx="935868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74856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4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4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4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4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00"/>
                            </p:stCondLst>
                            <p:childTnLst>
                              <p:par>
                                <p:cTn id="5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0"/>
          <p:cNvSpPr>
            <a:spLocks noChangeArrowheads="1"/>
          </p:cNvSpPr>
          <p:nvPr/>
        </p:nvSpPr>
        <p:spPr bwMode="auto">
          <a:xfrm rot="16200000">
            <a:off x="5394458" y="-1856533"/>
            <a:ext cx="1691080" cy="11231786"/>
          </a:xfrm>
          <a:prstGeom prst="downArrow">
            <a:avLst>
              <a:gd name="adj1" fmla="val 49065"/>
              <a:gd name="adj2" fmla="val 4482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eaVert" lIns="110402" tIns="55201" rIns="110402" bIns="55201"/>
          <a:lstStyle/>
          <a:p>
            <a:endParaRPr lang="zh-CN" altLang="en-US" sz="25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3792045" y="2997806"/>
            <a:ext cx="2054006" cy="1608151"/>
            <a:chOff x="1214414" y="2904673"/>
            <a:chExt cx="1935848" cy="1512817"/>
          </a:xfr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6" name="Oval 8"/>
            <p:cNvSpPr>
              <a:spLocks noChangeArrowheads="1"/>
            </p:cNvSpPr>
            <p:nvPr/>
          </p:nvSpPr>
          <p:spPr bwMode="auto">
            <a:xfrm>
              <a:off x="1414177" y="2904673"/>
              <a:ext cx="1514918" cy="1512817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9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Text Box 9"/>
            <p:cNvSpPr txBox="1">
              <a:spLocks noChangeArrowheads="1"/>
            </p:cNvSpPr>
            <p:nvPr/>
          </p:nvSpPr>
          <p:spPr bwMode="auto">
            <a:xfrm>
              <a:off x="1214414" y="3310307"/>
              <a:ext cx="1935848" cy="620153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zh-CN" altLang="en-US" sz="19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</a:t>
              </a:r>
              <a:endParaRPr lang="en-US" altLang="zh-CN" sz="19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/>
              <a:r>
                <a:rPr lang="zh-CN" altLang="en-US" sz="19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文本内容</a:t>
              </a:r>
            </a:p>
          </p:txBody>
        </p: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6183611" y="2997803"/>
            <a:ext cx="2054005" cy="1608149"/>
            <a:chOff x="1214414" y="2904671"/>
            <a:chExt cx="1935848" cy="1512816"/>
          </a:xfr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1" name="Oval 8"/>
            <p:cNvSpPr>
              <a:spLocks noChangeArrowheads="1"/>
            </p:cNvSpPr>
            <p:nvPr/>
          </p:nvSpPr>
          <p:spPr bwMode="auto">
            <a:xfrm>
              <a:off x="1414180" y="2904671"/>
              <a:ext cx="1514919" cy="1512816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9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Text Box 9"/>
            <p:cNvSpPr txBox="1">
              <a:spLocks noChangeArrowheads="1"/>
            </p:cNvSpPr>
            <p:nvPr/>
          </p:nvSpPr>
          <p:spPr bwMode="auto">
            <a:xfrm>
              <a:off x="1214414" y="3310308"/>
              <a:ext cx="1935848" cy="620153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zh-CN" altLang="en-US" sz="19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</a:t>
              </a:r>
              <a:endParaRPr lang="en-US" altLang="zh-CN" sz="19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/>
              <a:r>
                <a:rPr lang="zh-CN" altLang="en-US" sz="19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文本内容</a:t>
              </a:r>
            </a:p>
          </p:txBody>
        </p:sp>
      </p:grp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8571702" y="2997807"/>
            <a:ext cx="2054006" cy="1608151"/>
            <a:chOff x="1214414" y="2904673"/>
            <a:chExt cx="1935848" cy="1512817"/>
          </a:xfrm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6" name="Oval 8"/>
            <p:cNvSpPr>
              <a:spLocks noChangeArrowheads="1"/>
            </p:cNvSpPr>
            <p:nvPr/>
          </p:nvSpPr>
          <p:spPr bwMode="auto">
            <a:xfrm>
              <a:off x="1414179" y="2904673"/>
              <a:ext cx="1514920" cy="1512817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9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Text Box 9"/>
            <p:cNvSpPr txBox="1">
              <a:spLocks noChangeArrowheads="1"/>
            </p:cNvSpPr>
            <p:nvPr/>
          </p:nvSpPr>
          <p:spPr bwMode="auto">
            <a:xfrm>
              <a:off x="1214414" y="3310306"/>
              <a:ext cx="1935848" cy="620153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zh-CN" altLang="en-US" sz="19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</a:t>
              </a:r>
              <a:endParaRPr lang="en-US" altLang="zh-CN" sz="19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/>
              <a:r>
                <a:rPr lang="zh-CN" altLang="en-US" sz="19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文本内容</a:t>
              </a:r>
            </a:p>
          </p:txBody>
        </p:sp>
      </p:grpSp>
      <p:grpSp>
        <p:nvGrpSpPr>
          <p:cNvPr id="47" name="组合 40"/>
          <p:cNvGrpSpPr>
            <a:grpSpLocks/>
          </p:cNvGrpSpPr>
          <p:nvPr/>
        </p:nvGrpSpPr>
        <p:grpSpPr bwMode="auto">
          <a:xfrm>
            <a:off x="1392091" y="2997804"/>
            <a:ext cx="2054006" cy="1608149"/>
            <a:chOff x="1214414" y="2904671"/>
            <a:chExt cx="1935848" cy="1512816"/>
          </a:xfrm>
        </p:grpSpPr>
        <p:sp>
          <p:nvSpPr>
            <p:cNvPr id="51" name="Oval 8"/>
            <p:cNvSpPr>
              <a:spLocks noChangeArrowheads="1"/>
            </p:cNvSpPr>
            <p:nvPr/>
          </p:nvSpPr>
          <p:spPr bwMode="auto">
            <a:xfrm>
              <a:off x="1415152" y="2904671"/>
              <a:ext cx="1514918" cy="1512816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rgbClr val="FFFFFF"/>
              </a:solidFill>
              <a:round/>
              <a:headEnd/>
              <a:tailEnd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 sz="19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Text Box 9"/>
            <p:cNvSpPr txBox="1">
              <a:spLocks noChangeArrowheads="1"/>
            </p:cNvSpPr>
            <p:nvPr/>
          </p:nvSpPr>
          <p:spPr bwMode="auto">
            <a:xfrm>
              <a:off x="1214414" y="3310306"/>
              <a:ext cx="1935848" cy="620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zh-CN" altLang="en-US" sz="19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点击添加</a:t>
              </a:r>
              <a:endParaRPr lang="en-US" altLang="zh-CN" sz="19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/>
              <a:r>
                <a:rPr lang="zh-CN" altLang="en-US" sz="19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文本内容</a:t>
              </a:r>
            </a:p>
          </p:txBody>
        </p:sp>
      </p:grpSp>
      <p:sp>
        <p:nvSpPr>
          <p:cNvPr id="52" name="矩形标注 51"/>
          <p:cNvSpPr/>
          <p:nvPr/>
        </p:nvSpPr>
        <p:spPr>
          <a:xfrm>
            <a:off x="4192398" y="5069274"/>
            <a:ext cx="1783912" cy="55271"/>
          </a:xfrm>
          <a:prstGeom prst="wedgeRectCallout">
            <a:avLst>
              <a:gd name="adj1" fmla="val -17526"/>
              <a:gd name="adj2" fmla="val -50946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402" tIns="55201" rIns="110402" bIns="55201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矩形标注 52"/>
          <p:cNvSpPr/>
          <p:nvPr/>
        </p:nvSpPr>
        <p:spPr>
          <a:xfrm>
            <a:off x="1759461" y="2452678"/>
            <a:ext cx="1913050" cy="77540"/>
          </a:xfrm>
          <a:prstGeom prst="wedgeRectCallout">
            <a:avLst>
              <a:gd name="adj1" fmla="val -23398"/>
              <a:gd name="adj2" fmla="val 40329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402" tIns="55201" rIns="110402" bIns="55201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Rectangle 28"/>
          <p:cNvSpPr>
            <a:spLocks noChangeArrowheads="1"/>
          </p:cNvSpPr>
          <p:nvPr/>
        </p:nvSpPr>
        <p:spPr bwMode="auto">
          <a:xfrm>
            <a:off x="3698643" y="5253204"/>
            <a:ext cx="2757654" cy="88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0402" tIns="55201" rIns="110402" bIns="55201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点击此处添加文字说明内容，可以通过复制您的文本内容，在此文本框粘贴并选择只保留文字。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Rectangle 28"/>
          <p:cNvSpPr>
            <a:spLocks noChangeArrowheads="1"/>
          </p:cNvSpPr>
          <p:nvPr/>
        </p:nvSpPr>
        <p:spPr bwMode="auto">
          <a:xfrm>
            <a:off x="1275234" y="1522728"/>
            <a:ext cx="2757654" cy="88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0402" tIns="55201" rIns="110402" bIns="55201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点击此处添加文字说明内容，可以通过复制您的文本内容，在此文本框粘贴并选择只保留文字。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标注 55"/>
          <p:cNvSpPr/>
          <p:nvPr/>
        </p:nvSpPr>
        <p:spPr>
          <a:xfrm>
            <a:off x="6486907" y="2452678"/>
            <a:ext cx="1913050" cy="77540"/>
          </a:xfrm>
          <a:prstGeom prst="wedgeRectCallout">
            <a:avLst>
              <a:gd name="adj1" fmla="val -23398"/>
              <a:gd name="adj2" fmla="val 40329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402" tIns="55201" rIns="110402" bIns="55201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Rectangle 28"/>
          <p:cNvSpPr>
            <a:spLocks noChangeArrowheads="1"/>
          </p:cNvSpPr>
          <p:nvPr/>
        </p:nvSpPr>
        <p:spPr bwMode="auto">
          <a:xfrm>
            <a:off x="6002681" y="1522728"/>
            <a:ext cx="2757654" cy="88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0402" tIns="55201" rIns="110402" bIns="55201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点击此处添加文字说明内容，可以通过复制您的文本内容，在此文本框粘贴并选择只保留文字。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标注 57"/>
          <p:cNvSpPr/>
          <p:nvPr/>
        </p:nvSpPr>
        <p:spPr>
          <a:xfrm>
            <a:off x="9015999" y="5069274"/>
            <a:ext cx="1783912" cy="55271"/>
          </a:xfrm>
          <a:prstGeom prst="wedgeRectCallout">
            <a:avLst>
              <a:gd name="adj1" fmla="val -17526"/>
              <a:gd name="adj2" fmla="val -50946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402" tIns="55201" rIns="110402" bIns="55201"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Rectangle 28"/>
          <p:cNvSpPr>
            <a:spLocks noChangeArrowheads="1"/>
          </p:cNvSpPr>
          <p:nvPr/>
        </p:nvSpPr>
        <p:spPr bwMode="auto">
          <a:xfrm>
            <a:off x="8522247" y="5253204"/>
            <a:ext cx="2757654" cy="88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0402" tIns="55201" rIns="110402" bIns="55201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点击此处添加文字说明内容，可以通过复制您的文本内容，在此文本框粘贴并选择只保留文字。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517342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50"/>
                            </p:stCondLst>
                            <p:childTnLst>
                              <p:par>
                                <p:cTn id="62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25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250"/>
                            </p:stCondLst>
                            <p:childTnLst>
                              <p:par>
                                <p:cTn id="7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750"/>
                            </p:stCondLst>
                            <p:childTnLst>
                              <p:par>
                                <p:cTn id="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250"/>
                            </p:stCondLst>
                            <p:childTnLst>
                              <p:par>
                                <p:cTn id="87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750"/>
                            </p:stCondLst>
                            <p:childTnLst>
                              <p:par>
                                <p:cTn id="94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2" grpId="0" animBg="1"/>
      <p:bldP spid="52" grpId="1" animBg="1"/>
      <p:bldP spid="53" grpId="0" animBg="1"/>
      <p:bldP spid="53" grpId="1" animBg="1"/>
      <p:bldP spid="54" grpId="0"/>
      <p:bldP spid="55" grpId="0"/>
      <p:bldP spid="56" grpId="0" animBg="1"/>
      <p:bldP spid="56" grpId="1" animBg="1"/>
      <p:bldP spid="57" grpId="0"/>
      <p:bldP spid="58" grpId="0" animBg="1"/>
      <p:bldP spid="58" grpId="1" animBg="1"/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 50"/>
          <p:cNvSpPr/>
          <p:nvPr/>
        </p:nvSpPr>
        <p:spPr>
          <a:xfrm rot="5400000">
            <a:off x="3740675" y="3130965"/>
            <a:ext cx="1503912" cy="723142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任意多边形 51"/>
          <p:cNvSpPr/>
          <p:nvPr/>
        </p:nvSpPr>
        <p:spPr>
          <a:xfrm rot="18900000">
            <a:off x="2202783" y="2950554"/>
            <a:ext cx="1059129" cy="1073851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任意多边形 52"/>
          <p:cNvSpPr/>
          <p:nvPr/>
        </p:nvSpPr>
        <p:spPr>
          <a:xfrm rot="18900000" flipV="1">
            <a:off x="3029226" y="3776436"/>
            <a:ext cx="1059129" cy="1073851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任意多边形 53"/>
          <p:cNvSpPr/>
          <p:nvPr/>
        </p:nvSpPr>
        <p:spPr>
          <a:xfrm rot="2700000">
            <a:off x="3009975" y="2121816"/>
            <a:ext cx="1059543" cy="1073432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心形 54"/>
          <p:cNvSpPr/>
          <p:nvPr/>
        </p:nvSpPr>
        <p:spPr>
          <a:xfrm>
            <a:off x="3388214" y="1777849"/>
            <a:ext cx="351555" cy="293077"/>
          </a:xfrm>
          <a:prstGeom prst="hear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018287" y="3244750"/>
            <a:ext cx="224784" cy="564609"/>
            <a:chOff x="3114596" y="2996938"/>
            <a:chExt cx="224872" cy="564609"/>
          </a:xfrm>
          <a:solidFill>
            <a:schemeClr val="accent1"/>
          </a:solidFill>
        </p:grpSpPr>
        <p:sp>
          <p:nvSpPr>
            <p:cNvPr id="57" name="椭圆 56"/>
            <p:cNvSpPr/>
            <p:nvPr/>
          </p:nvSpPr>
          <p:spPr>
            <a:xfrm>
              <a:off x="3184508" y="2996938"/>
              <a:ext cx="90487" cy="904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同侧圆角矩形 57"/>
            <p:cNvSpPr/>
            <p:nvPr/>
          </p:nvSpPr>
          <p:spPr>
            <a:xfrm>
              <a:off x="3114865" y="3096786"/>
              <a:ext cx="224603" cy="6314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3170785" y="3159935"/>
              <a:ext cx="112763" cy="154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6" name="同侧圆角矩形 105"/>
            <p:cNvSpPr/>
            <p:nvPr/>
          </p:nvSpPr>
          <p:spPr>
            <a:xfrm rot="10800000">
              <a:off x="3170785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7" name="同侧圆角矩形 106"/>
            <p:cNvSpPr/>
            <p:nvPr/>
          </p:nvSpPr>
          <p:spPr>
            <a:xfrm rot="10800000">
              <a:off x="3237416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8" name="同侧圆角矩形 107"/>
            <p:cNvSpPr/>
            <p:nvPr/>
          </p:nvSpPr>
          <p:spPr>
            <a:xfrm rot="10800000">
              <a:off x="3114596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同侧圆角矩形 108"/>
            <p:cNvSpPr/>
            <p:nvPr/>
          </p:nvSpPr>
          <p:spPr>
            <a:xfrm rot="10800000">
              <a:off x="3307081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711111" y="3332352"/>
            <a:ext cx="439685" cy="311768"/>
            <a:chOff x="4979939" y="3638125"/>
            <a:chExt cx="439857" cy="311768"/>
          </a:xfrm>
          <a:solidFill>
            <a:schemeClr val="accent4"/>
          </a:solidFill>
        </p:grpSpPr>
        <p:grpSp>
          <p:nvGrpSpPr>
            <p:cNvPr id="111" name="组合 110"/>
            <p:cNvGrpSpPr/>
            <p:nvPr/>
          </p:nvGrpSpPr>
          <p:grpSpPr>
            <a:xfrm>
              <a:off x="4979939" y="3681386"/>
              <a:ext cx="439857" cy="268507"/>
              <a:chOff x="4975778" y="3669385"/>
              <a:chExt cx="439857" cy="268507"/>
            </a:xfrm>
            <a:grpFill/>
          </p:grpSpPr>
          <p:grpSp>
            <p:nvGrpSpPr>
              <p:cNvPr id="113" name="组合 112"/>
              <p:cNvGrpSpPr/>
              <p:nvPr/>
            </p:nvGrpSpPr>
            <p:grpSpPr>
              <a:xfrm>
                <a:off x="4975778" y="3689944"/>
                <a:ext cx="439857" cy="24689"/>
                <a:chOff x="4902784" y="3688900"/>
                <a:chExt cx="439857" cy="24689"/>
              </a:xfrm>
              <a:grpFill/>
            </p:grpSpPr>
            <p:sp>
              <p:nvSpPr>
                <p:cNvPr id="117" name="矩形 116"/>
                <p:cNvSpPr/>
                <p:nvPr/>
              </p:nvSpPr>
              <p:spPr>
                <a:xfrm rot="19380000">
                  <a:off x="4902784" y="3688900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18" name="矩形 117"/>
                <p:cNvSpPr/>
                <p:nvPr/>
              </p:nvSpPr>
              <p:spPr>
                <a:xfrm rot="2220000" flipH="1">
                  <a:off x="5090641" y="3688901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114" name="等腰三角形 113"/>
              <p:cNvSpPr/>
              <p:nvPr/>
            </p:nvSpPr>
            <p:spPr>
              <a:xfrm>
                <a:off x="5044333" y="3669385"/>
                <a:ext cx="302746" cy="1278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5043860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5238624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12" name="剪去单角的矩形 111"/>
            <p:cNvSpPr/>
            <p:nvPr/>
          </p:nvSpPr>
          <p:spPr>
            <a:xfrm flipH="1" flipV="1">
              <a:off x="5266528" y="3638125"/>
              <a:ext cx="45719" cy="88107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3330147" y="4917812"/>
            <a:ext cx="465176" cy="418456"/>
            <a:chOff x="2928203" y="5369694"/>
            <a:chExt cx="465358" cy="418456"/>
          </a:xfrm>
          <a:solidFill>
            <a:schemeClr val="accent3"/>
          </a:solidFill>
        </p:grpSpPr>
        <p:grpSp>
          <p:nvGrpSpPr>
            <p:cNvPr id="120" name="组合 119"/>
            <p:cNvGrpSpPr/>
            <p:nvPr/>
          </p:nvGrpSpPr>
          <p:grpSpPr>
            <a:xfrm>
              <a:off x="2928203" y="5369694"/>
              <a:ext cx="460390" cy="418456"/>
              <a:chOff x="10760386" y="4041158"/>
              <a:chExt cx="460390" cy="418456"/>
            </a:xfrm>
            <a:grpFill/>
          </p:grpSpPr>
          <p:sp>
            <p:nvSpPr>
              <p:cNvPr id="123" name="任意多边形 122"/>
              <p:cNvSpPr/>
              <p:nvPr/>
            </p:nvSpPr>
            <p:spPr>
              <a:xfrm>
                <a:off x="10813541" y="4041158"/>
                <a:ext cx="407235" cy="357637"/>
              </a:xfrm>
              <a:custGeom>
                <a:avLst/>
                <a:gdLst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304321 w 406232"/>
                  <a:gd name="connsiteY7" fmla="*/ 114595 h 348959"/>
                  <a:gd name="connsiteX8" fmla="*/ 278127 w 406232"/>
                  <a:gd name="connsiteY8" fmla="*/ 209845 h 348959"/>
                  <a:gd name="connsiteX9" fmla="*/ 211452 w 406232"/>
                  <a:gd name="connsiteY9" fmla="*/ 305095 h 348959"/>
                  <a:gd name="connsiteX10" fmla="*/ 128108 w 406232"/>
                  <a:gd name="connsiteY10" fmla="*/ 345576 h 348959"/>
                  <a:gd name="connsiteX11" fmla="*/ 44765 w 406232"/>
                  <a:gd name="connsiteY11" fmla="*/ 345576 h 348959"/>
                  <a:gd name="connsiteX12" fmla="*/ 6665 w 406232"/>
                  <a:gd name="connsiteY12" fmla="*/ 305095 h 348959"/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278127 w 406232"/>
                  <a:gd name="connsiteY7" fmla="*/ 209845 h 348959"/>
                  <a:gd name="connsiteX8" fmla="*/ 211452 w 406232"/>
                  <a:gd name="connsiteY8" fmla="*/ 305095 h 348959"/>
                  <a:gd name="connsiteX9" fmla="*/ 128108 w 406232"/>
                  <a:gd name="connsiteY9" fmla="*/ 345576 h 348959"/>
                  <a:gd name="connsiteX10" fmla="*/ 44765 w 406232"/>
                  <a:gd name="connsiteY10" fmla="*/ 345576 h 348959"/>
                  <a:gd name="connsiteX11" fmla="*/ 6665 w 406232"/>
                  <a:gd name="connsiteY11" fmla="*/ 305095 h 348959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7668 w 407235"/>
                  <a:gd name="connsiteY0" fmla="*/ 305095 h 357637"/>
                  <a:gd name="connsiteX1" fmla="*/ 7668 w 407235"/>
                  <a:gd name="connsiteY1" fmla="*/ 226514 h 357637"/>
                  <a:gd name="connsiteX2" fmla="*/ 74343 w 407235"/>
                  <a:gd name="connsiteY2" fmla="*/ 128882 h 357637"/>
                  <a:gd name="connsiteX3" fmla="*/ 245793 w 407235"/>
                  <a:gd name="connsiteY3" fmla="*/ 43157 h 357637"/>
                  <a:gd name="connsiteX4" fmla="*/ 402955 w 407235"/>
                  <a:gd name="connsiteY4" fmla="*/ 295 h 357637"/>
                  <a:gd name="connsiteX5" fmla="*/ 360093 w 407235"/>
                  <a:gd name="connsiteY5" fmla="*/ 26489 h 357637"/>
                  <a:gd name="connsiteX6" fmla="*/ 331518 w 407235"/>
                  <a:gd name="connsiteY6" fmla="*/ 69351 h 357637"/>
                  <a:gd name="connsiteX7" fmla="*/ 279130 w 407235"/>
                  <a:gd name="connsiteY7" fmla="*/ 209845 h 357637"/>
                  <a:gd name="connsiteX8" fmla="*/ 212455 w 407235"/>
                  <a:gd name="connsiteY8" fmla="*/ 305095 h 357637"/>
                  <a:gd name="connsiteX9" fmla="*/ 121967 w 407235"/>
                  <a:gd name="connsiteY9" fmla="*/ 355101 h 357637"/>
                  <a:gd name="connsiteX10" fmla="*/ 45768 w 407235"/>
                  <a:gd name="connsiteY10" fmla="*/ 345576 h 357637"/>
                  <a:gd name="connsiteX11" fmla="*/ 7668 w 407235"/>
                  <a:gd name="connsiteY11" fmla="*/ 305095 h 35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7235" h="357637">
                    <a:moveTo>
                      <a:pt x="7668" y="305095"/>
                    </a:moveTo>
                    <a:cubicBezTo>
                      <a:pt x="1318" y="285251"/>
                      <a:pt x="-5826" y="270170"/>
                      <a:pt x="7668" y="226514"/>
                    </a:cubicBezTo>
                    <a:cubicBezTo>
                      <a:pt x="21162" y="182858"/>
                      <a:pt x="48943" y="149916"/>
                      <a:pt x="74343" y="128882"/>
                    </a:cubicBezTo>
                    <a:cubicBezTo>
                      <a:pt x="99743" y="107848"/>
                      <a:pt x="191024" y="64588"/>
                      <a:pt x="245793" y="43157"/>
                    </a:cubicBezTo>
                    <a:cubicBezTo>
                      <a:pt x="300562" y="21726"/>
                      <a:pt x="383905" y="3073"/>
                      <a:pt x="402955" y="295"/>
                    </a:cubicBezTo>
                    <a:cubicBezTo>
                      <a:pt x="422005" y="-2483"/>
                      <a:pt x="371999" y="14980"/>
                      <a:pt x="360093" y="26489"/>
                    </a:cubicBezTo>
                    <a:cubicBezTo>
                      <a:pt x="348187" y="37998"/>
                      <a:pt x="345012" y="38792"/>
                      <a:pt x="331518" y="69351"/>
                    </a:cubicBezTo>
                    <a:cubicBezTo>
                      <a:pt x="318024" y="99910"/>
                      <a:pt x="298974" y="170554"/>
                      <a:pt x="279130" y="209845"/>
                    </a:cubicBezTo>
                    <a:cubicBezTo>
                      <a:pt x="259286" y="249136"/>
                      <a:pt x="238649" y="280886"/>
                      <a:pt x="212455" y="305095"/>
                    </a:cubicBezTo>
                    <a:cubicBezTo>
                      <a:pt x="186261" y="329304"/>
                      <a:pt x="149748" y="348354"/>
                      <a:pt x="121967" y="355101"/>
                    </a:cubicBezTo>
                    <a:cubicBezTo>
                      <a:pt x="94186" y="361848"/>
                      <a:pt x="64818" y="353910"/>
                      <a:pt x="45768" y="345576"/>
                    </a:cubicBezTo>
                    <a:cubicBezTo>
                      <a:pt x="26718" y="337242"/>
                      <a:pt x="14018" y="324939"/>
                      <a:pt x="7668" y="3050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4" name="任意多边形 123"/>
              <p:cNvSpPr/>
              <p:nvPr/>
            </p:nvSpPr>
            <p:spPr>
              <a:xfrm>
                <a:off x="10760386" y="4337977"/>
                <a:ext cx="95196" cy="121637"/>
              </a:xfrm>
              <a:custGeom>
                <a:avLst/>
                <a:gdLst>
                  <a:gd name="connsiteX0" fmla="*/ 114303 w 114583"/>
                  <a:gd name="connsiteY0" fmla="*/ 621 h 110589"/>
                  <a:gd name="connsiteX1" fmla="*/ 66678 w 114583"/>
                  <a:gd name="connsiteY1" fmla="*/ 60153 h 110589"/>
                  <a:gd name="connsiteX2" fmla="*/ 40484 w 114583"/>
                  <a:gd name="connsiteY2" fmla="*/ 110159 h 110589"/>
                  <a:gd name="connsiteX3" fmla="*/ 3 w 114583"/>
                  <a:gd name="connsiteY3" fmla="*/ 81584 h 110589"/>
                  <a:gd name="connsiteX4" fmla="*/ 42865 w 114583"/>
                  <a:gd name="connsiteY4" fmla="*/ 33959 h 110589"/>
                  <a:gd name="connsiteX5" fmla="*/ 114303 w 114583"/>
                  <a:gd name="connsiteY5" fmla="*/ 621 h 110589"/>
                  <a:gd name="connsiteX0" fmla="*/ 114303 w 114766"/>
                  <a:gd name="connsiteY0" fmla="*/ 7143 h 117111"/>
                  <a:gd name="connsiteX1" fmla="*/ 66678 w 114766"/>
                  <a:gd name="connsiteY1" fmla="*/ 66675 h 117111"/>
                  <a:gd name="connsiteX2" fmla="*/ 40484 w 114766"/>
                  <a:gd name="connsiteY2" fmla="*/ 116681 h 117111"/>
                  <a:gd name="connsiteX3" fmla="*/ 3 w 114766"/>
                  <a:gd name="connsiteY3" fmla="*/ 88106 h 117111"/>
                  <a:gd name="connsiteX4" fmla="*/ 42865 w 114766"/>
                  <a:gd name="connsiteY4" fmla="*/ 40481 h 117111"/>
                  <a:gd name="connsiteX5" fmla="*/ 88109 w 114766"/>
                  <a:gd name="connsiteY5" fmla="*/ 4762 h 117111"/>
                  <a:gd name="connsiteX6" fmla="*/ 114303 w 114766"/>
                  <a:gd name="connsiteY6" fmla="*/ 7143 h 117111"/>
                  <a:gd name="connsiteX0" fmla="*/ 114306 w 114769"/>
                  <a:gd name="connsiteY0" fmla="*/ 7143 h 109586"/>
                  <a:gd name="connsiteX1" fmla="*/ 66681 w 114769"/>
                  <a:gd name="connsiteY1" fmla="*/ 66675 h 109586"/>
                  <a:gd name="connsiteX2" fmla="*/ 29099 w 114769"/>
                  <a:gd name="connsiteY2" fmla="*/ 108934 h 109586"/>
                  <a:gd name="connsiteX3" fmla="*/ 6 w 114769"/>
                  <a:gd name="connsiteY3" fmla="*/ 88106 h 109586"/>
                  <a:gd name="connsiteX4" fmla="*/ 42868 w 114769"/>
                  <a:gd name="connsiteY4" fmla="*/ 40481 h 109586"/>
                  <a:gd name="connsiteX5" fmla="*/ 88112 w 114769"/>
                  <a:gd name="connsiteY5" fmla="*/ 4762 h 109586"/>
                  <a:gd name="connsiteX6" fmla="*/ 114306 w 114769"/>
                  <a:gd name="connsiteY6" fmla="*/ 7143 h 109586"/>
                  <a:gd name="connsiteX0" fmla="*/ 148467 w 148642"/>
                  <a:gd name="connsiteY0" fmla="*/ 2864 h 123382"/>
                  <a:gd name="connsiteX1" fmla="*/ 66681 w 148642"/>
                  <a:gd name="connsiteY1" fmla="*/ 80472 h 123382"/>
                  <a:gd name="connsiteX2" fmla="*/ 29099 w 148642"/>
                  <a:gd name="connsiteY2" fmla="*/ 122731 h 123382"/>
                  <a:gd name="connsiteX3" fmla="*/ 6 w 148642"/>
                  <a:gd name="connsiteY3" fmla="*/ 101903 h 123382"/>
                  <a:gd name="connsiteX4" fmla="*/ 42868 w 148642"/>
                  <a:gd name="connsiteY4" fmla="*/ 54278 h 123382"/>
                  <a:gd name="connsiteX5" fmla="*/ 88112 w 148642"/>
                  <a:gd name="connsiteY5" fmla="*/ 18559 h 123382"/>
                  <a:gd name="connsiteX6" fmla="*/ 148467 w 148642"/>
                  <a:gd name="connsiteY6" fmla="*/ 2864 h 123382"/>
                  <a:gd name="connsiteX0" fmla="*/ 148467 w 151739"/>
                  <a:gd name="connsiteY0" fmla="*/ 11381 h 131899"/>
                  <a:gd name="connsiteX1" fmla="*/ 66681 w 151739"/>
                  <a:gd name="connsiteY1" fmla="*/ 88989 h 131899"/>
                  <a:gd name="connsiteX2" fmla="*/ 29099 w 151739"/>
                  <a:gd name="connsiteY2" fmla="*/ 131248 h 131899"/>
                  <a:gd name="connsiteX3" fmla="*/ 6 w 151739"/>
                  <a:gd name="connsiteY3" fmla="*/ 110420 h 131899"/>
                  <a:gd name="connsiteX4" fmla="*/ 42868 w 151739"/>
                  <a:gd name="connsiteY4" fmla="*/ 62795 h 131899"/>
                  <a:gd name="connsiteX5" fmla="*/ 129865 w 151739"/>
                  <a:gd name="connsiteY5" fmla="*/ 3837 h 131899"/>
                  <a:gd name="connsiteX6" fmla="*/ 148467 w 151739"/>
                  <a:gd name="connsiteY6" fmla="*/ 11381 h 131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739" h="131899">
                    <a:moveTo>
                      <a:pt x="148467" y="11381"/>
                    </a:moveTo>
                    <a:cubicBezTo>
                      <a:pt x="137936" y="25573"/>
                      <a:pt x="86576" y="69011"/>
                      <a:pt x="66681" y="88989"/>
                    </a:cubicBezTo>
                    <a:cubicBezTo>
                      <a:pt x="46786" y="108967"/>
                      <a:pt x="40211" y="127676"/>
                      <a:pt x="29099" y="131248"/>
                    </a:cubicBezTo>
                    <a:cubicBezTo>
                      <a:pt x="17987" y="134820"/>
                      <a:pt x="-391" y="123120"/>
                      <a:pt x="6" y="110420"/>
                    </a:cubicBezTo>
                    <a:cubicBezTo>
                      <a:pt x="403" y="97720"/>
                      <a:pt x="21225" y="80559"/>
                      <a:pt x="42868" y="62795"/>
                    </a:cubicBezTo>
                    <a:cubicBezTo>
                      <a:pt x="64511" y="45031"/>
                      <a:pt x="117959" y="9393"/>
                      <a:pt x="129865" y="3837"/>
                    </a:cubicBezTo>
                    <a:cubicBezTo>
                      <a:pt x="141771" y="-1719"/>
                      <a:pt x="158998" y="-2811"/>
                      <a:pt x="148467" y="11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21" name="任意多边形 120"/>
            <p:cNvSpPr/>
            <p:nvPr/>
          </p:nvSpPr>
          <p:spPr>
            <a:xfrm>
              <a:off x="3070141" y="5369694"/>
              <a:ext cx="323420" cy="355925"/>
            </a:xfrm>
            <a:custGeom>
              <a:avLst/>
              <a:gdLst>
                <a:gd name="connsiteX0" fmla="*/ 319140 w 323420"/>
                <a:gd name="connsiteY0" fmla="*/ 295 h 355925"/>
                <a:gd name="connsiteX1" fmla="*/ 276278 w 323420"/>
                <a:gd name="connsiteY1" fmla="*/ 26489 h 355925"/>
                <a:gd name="connsiteX2" fmla="*/ 247703 w 323420"/>
                <a:gd name="connsiteY2" fmla="*/ 69351 h 355925"/>
                <a:gd name="connsiteX3" fmla="*/ 195315 w 323420"/>
                <a:gd name="connsiteY3" fmla="*/ 209845 h 355925"/>
                <a:gd name="connsiteX4" fmla="*/ 128640 w 323420"/>
                <a:gd name="connsiteY4" fmla="*/ 305095 h 355925"/>
                <a:gd name="connsiteX5" fmla="*/ 84656 w 323420"/>
                <a:gd name="connsiteY5" fmla="*/ 336177 h 355925"/>
                <a:gd name="connsiteX6" fmla="*/ 36710 w 323420"/>
                <a:gd name="connsiteY6" fmla="*/ 355132 h 355925"/>
                <a:gd name="connsiteX7" fmla="*/ 0 w 323420"/>
                <a:gd name="connsiteY7" fmla="*/ 355925 h 355925"/>
                <a:gd name="connsiteX8" fmla="*/ 82794 w 323420"/>
                <a:gd name="connsiteY8" fmla="*/ 77974 h 355925"/>
                <a:gd name="connsiteX9" fmla="*/ 115655 w 323420"/>
                <a:gd name="connsiteY9" fmla="*/ 62635 h 355925"/>
                <a:gd name="connsiteX10" fmla="*/ 161978 w 323420"/>
                <a:gd name="connsiteY10" fmla="*/ 43157 h 355925"/>
                <a:gd name="connsiteX11" fmla="*/ 319140 w 323420"/>
                <a:gd name="connsiteY11" fmla="*/ 295 h 35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420" h="355925">
                  <a:moveTo>
                    <a:pt x="319140" y="295"/>
                  </a:moveTo>
                  <a:cubicBezTo>
                    <a:pt x="338190" y="-2483"/>
                    <a:pt x="288184" y="14980"/>
                    <a:pt x="276278" y="26489"/>
                  </a:cubicBezTo>
                  <a:cubicBezTo>
                    <a:pt x="264372" y="37998"/>
                    <a:pt x="261197" y="38792"/>
                    <a:pt x="247703" y="69351"/>
                  </a:cubicBezTo>
                  <a:cubicBezTo>
                    <a:pt x="234209" y="99910"/>
                    <a:pt x="215159" y="170554"/>
                    <a:pt x="195315" y="209845"/>
                  </a:cubicBezTo>
                  <a:cubicBezTo>
                    <a:pt x="175471" y="249136"/>
                    <a:pt x="154834" y="280886"/>
                    <a:pt x="128640" y="305095"/>
                  </a:cubicBezTo>
                  <a:lnTo>
                    <a:pt x="84656" y="336177"/>
                  </a:lnTo>
                  <a:lnTo>
                    <a:pt x="36710" y="355132"/>
                  </a:lnTo>
                  <a:lnTo>
                    <a:pt x="0" y="355925"/>
                  </a:lnTo>
                  <a:lnTo>
                    <a:pt x="82794" y="77974"/>
                  </a:lnTo>
                  <a:lnTo>
                    <a:pt x="115655" y="62635"/>
                  </a:lnTo>
                  <a:cubicBezTo>
                    <a:pt x="132312" y="55237"/>
                    <a:pt x="148286" y="48515"/>
                    <a:pt x="161978" y="43157"/>
                  </a:cubicBezTo>
                  <a:cubicBezTo>
                    <a:pt x="216747" y="21726"/>
                    <a:pt x="300090" y="3073"/>
                    <a:pt x="319140" y="2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2" name="任意多边形 121"/>
            <p:cNvSpPr/>
            <p:nvPr/>
          </p:nvSpPr>
          <p:spPr>
            <a:xfrm>
              <a:off x="2996123" y="5505148"/>
              <a:ext cx="181927" cy="183765"/>
            </a:xfrm>
            <a:custGeom>
              <a:avLst/>
              <a:gdLst>
                <a:gd name="connsiteX0" fmla="*/ 975 w 178496"/>
                <a:gd name="connsiteY0" fmla="*/ 166776 h 170879"/>
                <a:gd name="connsiteX1" fmla="*/ 91463 w 178496"/>
                <a:gd name="connsiteY1" fmla="*/ 64383 h 170879"/>
                <a:gd name="connsiteX2" fmla="*/ 177188 w 178496"/>
                <a:gd name="connsiteY2" fmla="*/ 89 h 170879"/>
                <a:gd name="connsiteX3" fmla="*/ 136706 w 178496"/>
                <a:gd name="connsiteY3" fmla="*/ 52476 h 170879"/>
                <a:gd name="connsiteX4" fmla="*/ 48600 w 178496"/>
                <a:gd name="connsiteY4" fmla="*/ 138201 h 170879"/>
                <a:gd name="connsiteX5" fmla="*/ 975 w 178496"/>
                <a:gd name="connsiteY5" fmla="*/ 166776 h 170879"/>
                <a:gd name="connsiteX0" fmla="*/ 3352 w 180873"/>
                <a:gd name="connsiteY0" fmla="*/ 166776 h 173137"/>
                <a:gd name="connsiteX1" fmla="*/ 93840 w 180873"/>
                <a:gd name="connsiteY1" fmla="*/ 64383 h 173137"/>
                <a:gd name="connsiteX2" fmla="*/ 179565 w 180873"/>
                <a:gd name="connsiteY2" fmla="*/ 89 h 173137"/>
                <a:gd name="connsiteX3" fmla="*/ 139083 w 180873"/>
                <a:gd name="connsiteY3" fmla="*/ 52476 h 173137"/>
                <a:gd name="connsiteX4" fmla="*/ 50977 w 180873"/>
                <a:gd name="connsiteY4" fmla="*/ 138201 h 173137"/>
                <a:gd name="connsiteX5" fmla="*/ 22402 w 180873"/>
                <a:gd name="connsiteY5" fmla="*/ 159633 h 173137"/>
                <a:gd name="connsiteX6" fmla="*/ 3352 w 180873"/>
                <a:gd name="connsiteY6" fmla="*/ 166776 h 173137"/>
                <a:gd name="connsiteX0" fmla="*/ 4789 w 182310"/>
                <a:gd name="connsiteY0" fmla="*/ 166776 h 185696"/>
                <a:gd name="connsiteX1" fmla="*/ 95277 w 182310"/>
                <a:gd name="connsiteY1" fmla="*/ 64383 h 185696"/>
                <a:gd name="connsiteX2" fmla="*/ 181002 w 182310"/>
                <a:gd name="connsiteY2" fmla="*/ 89 h 185696"/>
                <a:gd name="connsiteX3" fmla="*/ 140520 w 182310"/>
                <a:gd name="connsiteY3" fmla="*/ 52476 h 185696"/>
                <a:gd name="connsiteX4" fmla="*/ 52414 w 182310"/>
                <a:gd name="connsiteY4" fmla="*/ 138201 h 185696"/>
                <a:gd name="connsiteX5" fmla="*/ 16695 w 182310"/>
                <a:gd name="connsiteY5" fmla="*/ 183445 h 185696"/>
                <a:gd name="connsiteX6" fmla="*/ 4789 w 182310"/>
                <a:gd name="connsiteY6" fmla="*/ 166776 h 185696"/>
                <a:gd name="connsiteX0" fmla="*/ 4789 w 181809"/>
                <a:gd name="connsiteY0" fmla="*/ 166776 h 185696"/>
                <a:gd name="connsiteX1" fmla="*/ 95277 w 181809"/>
                <a:gd name="connsiteY1" fmla="*/ 64383 h 185696"/>
                <a:gd name="connsiteX2" fmla="*/ 181002 w 181809"/>
                <a:gd name="connsiteY2" fmla="*/ 89 h 185696"/>
                <a:gd name="connsiteX3" fmla="*/ 133376 w 181809"/>
                <a:gd name="connsiteY3" fmla="*/ 52476 h 185696"/>
                <a:gd name="connsiteX4" fmla="*/ 52414 w 181809"/>
                <a:gd name="connsiteY4" fmla="*/ 138201 h 185696"/>
                <a:gd name="connsiteX5" fmla="*/ 16695 w 181809"/>
                <a:gd name="connsiteY5" fmla="*/ 183445 h 185696"/>
                <a:gd name="connsiteX6" fmla="*/ 4789 w 181809"/>
                <a:gd name="connsiteY6" fmla="*/ 166776 h 185696"/>
                <a:gd name="connsiteX0" fmla="*/ 4789 w 181809"/>
                <a:gd name="connsiteY0" fmla="*/ 166776 h 185696"/>
                <a:gd name="connsiteX1" fmla="*/ 95277 w 181809"/>
                <a:gd name="connsiteY1" fmla="*/ 64383 h 185696"/>
                <a:gd name="connsiteX2" fmla="*/ 181002 w 181809"/>
                <a:gd name="connsiteY2" fmla="*/ 89 h 185696"/>
                <a:gd name="connsiteX3" fmla="*/ 133376 w 181809"/>
                <a:gd name="connsiteY3" fmla="*/ 52476 h 185696"/>
                <a:gd name="connsiteX4" fmla="*/ 52414 w 181809"/>
                <a:gd name="connsiteY4" fmla="*/ 133439 h 185696"/>
                <a:gd name="connsiteX5" fmla="*/ 16695 w 181809"/>
                <a:gd name="connsiteY5" fmla="*/ 183445 h 185696"/>
                <a:gd name="connsiteX6" fmla="*/ 4789 w 181809"/>
                <a:gd name="connsiteY6" fmla="*/ 166776 h 185696"/>
                <a:gd name="connsiteX0" fmla="*/ 6892 w 183912"/>
                <a:gd name="connsiteY0" fmla="*/ 166776 h 183799"/>
                <a:gd name="connsiteX1" fmla="*/ 97380 w 183912"/>
                <a:gd name="connsiteY1" fmla="*/ 64383 h 183799"/>
                <a:gd name="connsiteX2" fmla="*/ 183105 w 183912"/>
                <a:gd name="connsiteY2" fmla="*/ 89 h 183799"/>
                <a:gd name="connsiteX3" fmla="*/ 135479 w 183912"/>
                <a:gd name="connsiteY3" fmla="*/ 52476 h 183799"/>
                <a:gd name="connsiteX4" fmla="*/ 54517 w 183912"/>
                <a:gd name="connsiteY4" fmla="*/ 133439 h 183799"/>
                <a:gd name="connsiteX5" fmla="*/ 11655 w 183912"/>
                <a:gd name="connsiteY5" fmla="*/ 181064 h 183799"/>
                <a:gd name="connsiteX6" fmla="*/ 6892 w 183912"/>
                <a:gd name="connsiteY6" fmla="*/ 166776 h 183799"/>
                <a:gd name="connsiteX0" fmla="*/ 6892 w 183575"/>
                <a:gd name="connsiteY0" fmla="*/ 166823 h 183846"/>
                <a:gd name="connsiteX1" fmla="*/ 97380 w 183575"/>
                <a:gd name="connsiteY1" fmla="*/ 64430 h 183846"/>
                <a:gd name="connsiteX2" fmla="*/ 183105 w 183575"/>
                <a:gd name="connsiteY2" fmla="*/ 136 h 183846"/>
                <a:gd name="connsiteX3" fmla="*/ 128336 w 183575"/>
                <a:gd name="connsiteY3" fmla="*/ 50142 h 183846"/>
                <a:gd name="connsiteX4" fmla="*/ 54517 w 183575"/>
                <a:gd name="connsiteY4" fmla="*/ 133486 h 183846"/>
                <a:gd name="connsiteX5" fmla="*/ 11655 w 183575"/>
                <a:gd name="connsiteY5" fmla="*/ 181111 h 183846"/>
                <a:gd name="connsiteX6" fmla="*/ 6892 w 183575"/>
                <a:gd name="connsiteY6" fmla="*/ 166823 h 183846"/>
                <a:gd name="connsiteX0" fmla="*/ 6892 w 183417"/>
                <a:gd name="connsiteY0" fmla="*/ 166742 h 183765"/>
                <a:gd name="connsiteX1" fmla="*/ 97380 w 183417"/>
                <a:gd name="connsiteY1" fmla="*/ 64349 h 183765"/>
                <a:gd name="connsiteX2" fmla="*/ 183105 w 183417"/>
                <a:gd name="connsiteY2" fmla="*/ 55 h 183765"/>
                <a:gd name="connsiteX3" fmla="*/ 123574 w 183417"/>
                <a:gd name="connsiteY3" fmla="*/ 54824 h 183765"/>
                <a:gd name="connsiteX4" fmla="*/ 54517 w 183417"/>
                <a:gd name="connsiteY4" fmla="*/ 133405 h 183765"/>
                <a:gd name="connsiteX5" fmla="*/ 11655 w 183417"/>
                <a:gd name="connsiteY5" fmla="*/ 181030 h 183765"/>
                <a:gd name="connsiteX6" fmla="*/ 6892 w 183417"/>
                <a:gd name="connsiteY6" fmla="*/ 166742 h 183765"/>
                <a:gd name="connsiteX0" fmla="*/ 5402 w 181927"/>
                <a:gd name="connsiteY0" fmla="*/ 166742 h 183765"/>
                <a:gd name="connsiteX1" fmla="*/ 95890 w 181927"/>
                <a:gd name="connsiteY1" fmla="*/ 64349 h 183765"/>
                <a:gd name="connsiteX2" fmla="*/ 181615 w 181927"/>
                <a:gd name="connsiteY2" fmla="*/ 55 h 183765"/>
                <a:gd name="connsiteX3" fmla="*/ 122084 w 181927"/>
                <a:gd name="connsiteY3" fmla="*/ 54824 h 183765"/>
                <a:gd name="connsiteX4" fmla="*/ 53027 w 181927"/>
                <a:gd name="connsiteY4" fmla="*/ 133405 h 183765"/>
                <a:gd name="connsiteX5" fmla="*/ 14927 w 181927"/>
                <a:gd name="connsiteY5" fmla="*/ 181030 h 183765"/>
                <a:gd name="connsiteX6" fmla="*/ 5402 w 181927"/>
                <a:gd name="connsiteY6" fmla="*/ 166742 h 18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27" h="183765">
                  <a:moveTo>
                    <a:pt x="5402" y="166742"/>
                  </a:moveTo>
                  <a:cubicBezTo>
                    <a:pt x="18896" y="147295"/>
                    <a:pt x="66521" y="92130"/>
                    <a:pt x="95890" y="64349"/>
                  </a:cubicBezTo>
                  <a:cubicBezTo>
                    <a:pt x="125259" y="36568"/>
                    <a:pt x="177249" y="1642"/>
                    <a:pt x="181615" y="55"/>
                  </a:cubicBezTo>
                  <a:cubicBezTo>
                    <a:pt x="185981" y="-1532"/>
                    <a:pt x="143515" y="31805"/>
                    <a:pt x="122084" y="54824"/>
                  </a:cubicBezTo>
                  <a:cubicBezTo>
                    <a:pt x="100653" y="77843"/>
                    <a:pt x="70886" y="112371"/>
                    <a:pt x="53027" y="133405"/>
                  </a:cubicBezTo>
                  <a:cubicBezTo>
                    <a:pt x="35168" y="154439"/>
                    <a:pt x="22865" y="176268"/>
                    <a:pt x="14927" y="181030"/>
                  </a:cubicBezTo>
                  <a:cubicBezTo>
                    <a:pt x="6990" y="185793"/>
                    <a:pt x="-8092" y="186189"/>
                    <a:pt x="5402" y="16674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5" name="矩形 124"/>
          <p:cNvSpPr/>
          <p:nvPr/>
        </p:nvSpPr>
        <p:spPr>
          <a:xfrm>
            <a:off x="5844187" y="1908002"/>
            <a:ext cx="1107544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" name="矩形 47"/>
          <p:cNvSpPr>
            <a:spLocks noChangeArrowheads="1"/>
          </p:cNvSpPr>
          <p:nvPr/>
        </p:nvSpPr>
        <p:spPr bwMode="auto">
          <a:xfrm>
            <a:off x="5844186" y="2276874"/>
            <a:ext cx="2411210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127" name="矩形 126"/>
          <p:cNvSpPr/>
          <p:nvPr/>
        </p:nvSpPr>
        <p:spPr>
          <a:xfrm>
            <a:off x="8408004" y="1908002"/>
            <a:ext cx="1107544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" name="矩形 47"/>
          <p:cNvSpPr>
            <a:spLocks noChangeArrowheads="1"/>
          </p:cNvSpPr>
          <p:nvPr/>
        </p:nvSpPr>
        <p:spPr bwMode="auto">
          <a:xfrm>
            <a:off x="8408002" y="2276874"/>
            <a:ext cx="2394848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129" name="矩形 128"/>
          <p:cNvSpPr/>
          <p:nvPr/>
        </p:nvSpPr>
        <p:spPr>
          <a:xfrm>
            <a:off x="5844187" y="3967038"/>
            <a:ext cx="1107544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0" name="矩形 47"/>
          <p:cNvSpPr>
            <a:spLocks noChangeArrowheads="1"/>
          </p:cNvSpPr>
          <p:nvPr/>
        </p:nvSpPr>
        <p:spPr bwMode="auto">
          <a:xfrm>
            <a:off x="5844186" y="4335910"/>
            <a:ext cx="2411210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131" name="矩形 130"/>
          <p:cNvSpPr/>
          <p:nvPr/>
        </p:nvSpPr>
        <p:spPr>
          <a:xfrm>
            <a:off x="8408004" y="3967038"/>
            <a:ext cx="1107544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2" name="矩形 47"/>
          <p:cNvSpPr>
            <a:spLocks noChangeArrowheads="1"/>
          </p:cNvSpPr>
          <p:nvPr/>
        </p:nvSpPr>
        <p:spPr bwMode="auto">
          <a:xfrm>
            <a:off x="8408002" y="4335910"/>
            <a:ext cx="2394848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286785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4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4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4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9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4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4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400"/>
                            </p:stCondLst>
                            <p:childTnLst>
                              <p:par>
                                <p:cTn id="68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4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4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2425027" y="1738070"/>
            <a:ext cx="2015437" cy="20162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980465" y="1738070"/>
            <a:ext cx="2015437" cy="20162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535902" y="1738070"/>
            <a:ext cx="2015437" cy="2016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75202" y="2837947"/>
            <a:ext cx="103646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线下门店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22783" y="2837947"/>
            <a:ext cx="13307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电脑客户端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60595" y="2837947"/>
            <a:ext cx="116605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KSO_Shape"/>
          <p:cNvSpPr>
            <a:spLocks/>
          </p:cNvSpPr>
          <p:nvPr/>
        </p:nvSpPr>
        <p:spPr bwMode="auto">
          <a:xfrm>
            <a:off x="5632801" y="2064669"/>
            <a:ext cx="710762" cy="532094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0" name="KSO_Shape"/>
          <p:cNvSpPr>
            <a:spLocks/>
          </p:cNvSpPr>
          <p:nvPr/>
        </p:nvSpPr>
        <p:spPr bwMode="auto">
          <a:xfrm>
            <a:off x="8268607" y="2090084"/>
            <a:ext cx="570447" cy="481264"/>
          </a:xfrm>
          <a:custGeom>
            <a:avLst/>
            <a:gdLst>
              <a:gd name="T0" fmla="*/ 332222 w 2301876"/>
              <a:gd name="T1" fmla="*/ 1410232 h 1941513"/>
              <a:gd name="T2" fmla="*/ 321717 w 2301876"/>
              <a:gd name="T3" fmla="*/ 1470415 h 1941513"/>
              <a:gd name="T4" fmla="*/ 382384 w 2301876"/>
              <a:gd name="T5" fmla="*/ 1525343 h 1941513"/>
              <a:gd name="T6" fmla="*/ 696485 w 2301876"/>
              <a:gd name="T7" fmla="*/ 1509573 h 1941513"/>
              <a:gd name="T8" fmla="*/ 723010 w 2301876"/>
              <a:gd name="T9" fmla="*/ 1444398 h 1941513"/>
              <a:gd name="T10" fmla="*/ 671273 w 2301876"/>
              <a:gd name="T11" fmla="*/ 1380797 h 1941513"/>
              <a:gd name="T12" fmla="*/ 1348867 w 2301876"/>
              <a:gd name="T13" fmla="*/ 1247408 h 1941513"/>
              <a:gd name="T14" fmla="*/ 1327043 w 2301876"/>
              <a:gd name="T15" fmla="*/ 1320445 h 1941513"/>
              <a:gd name="T16" fmla="*/ 1593934 w 2301876"/>
              <a:gd name="T17" fmla="*/ 1356438 h 1941513"/>
              <a:gd name="T18" fmla="*/ 1647838 w 2301876"/>
              <a:gd name="T19" fmla="*/ 1303105 h 1941513"/>
              <a:gd name="T20" fmla="*/ 1606030 w 2301876"/>
              <a:gd name="T21" fmla="*/ 1239789 h 1941513"/>
              <a:gd name="T22" fmla="*/ 1529191 w 2301876"/>
              <a:gd name="T23" fmla="*/ 516517 h 1941513"/>
              <a:gd name="T24" fmla="*/ 1584982 w 2301876"/>
              <a:gd name="T25" fmla="*/ 576970 h 1941513"/>
              <a:gd name="T26" fmla="*/ 1601035 w 2301876"/>
              <a:gd name="T27" fmla="*/ 667649 h 1941513"/>
              <a:gd name="T28" fmla="*/ 1640510 w 2301876"/>
              <a:gd name="T29" fmla="*/ 716799 h 1941513"/>
              <a:gd name="T30" fmla="*/ 1583140 w 2301876"/>
              <a:gd name="T31" fmla="*/ 840071 h 1941513"/>
              <a:gd name="T32" fmla="*/ 1691827 w 2301876"/>
              <a:gd name="T33" fmla="*/ 916820 h 1941513"/>
              <a:gd name="T34" fmla="*/ 1229710 w 2301876"/>
              <a:gd name="T35" fmla="*/ 1106063 h 1941513"/>
              <a:gd name="T36" fmla="*/ 1284448 w 2301876"/>
              <a:gd name="T37" fmla="*/ 909460 h 1941513"/>
              <a:gd name="T38" fmla="*/ 1396556 w 2301876"/>
              <a:gd name="T39" fmla="*/ 836654 h 1941513"/>
              <a:gd name="T40" fmla="*/ 1335239 w 2301876"/>
              <a:gd name="T41" fmla="*/ 712857 h 1941513"/>
              <a:gd name="T42" fmla="*/ 1370240 w 2301876"/>
              <a:gd name="T43" fmla="*/ 660815 h 1941513"/>
              <a:gd name="T44" fmla="*/ 1388398 w 2301876"/>
              <a:gd name="T45" fmla="*/ 571451 h 1941513"/>
              <a:gd name="T46" fmla="*/ 1446031 w 2301876"/>
              <a:gd name="T47" fmla="*/ 514152 h 1941513"/>
              <a:gd name="T48" fmla="*/ 570227 w 2301876"/>
              <a:gd name="T49" fmla="*/ 477627 h 1941513"/>
              <a:gd name="T50" fmla="*/ 641756 w 2301876"/>
              <a:gd name="T51" fmla="*/ 549062 h 1941513"/>
              <a:gd name="T52" fmla="*/ 661216 w 2301876"/>
              <a:gd name="T53" fmla="*/ 657005 h 1941513"/>
              <a:gd name="T54" fmla="*/ 633078 w 2301876"/>
              <a:gd name="T55" fmla="*/ 739471 h 1941513"/>
              <a:gd name="T56" fmla="*/ 574697 w 2301876"/>
              <a:gd name="T57" fmla="*/ 792786 h 1941513"/>
              <a:gd name="T58" fmla="*/ 708552 w 2301876"/>
              <a:gd name="T59" fmla="*/ 915697 h 1941513"/>
              <a:gd name="T60" fmla="*/ 815320 w 2301876"/>
              <a:gd name="T61" fmla="*/ 1036508 h 1941513"/>
              <a:gd name="T62" fmla="*/ 222836 w 2301876"/>
              <a:gd name="T63" fmla="*/ 1047276 h 1941513"/>
              <a:gd name="T64" fmla="*/ 324870 w 2301876"/>
              <a:gd name="T65" fmla="*/ 922526 h 1941513"/>
              <a:gd name="T66" fmla="*/ 473189 w 2301876"/>
              <a:gd name="T67" fmla="*/ 794886 h 1941513"/>
              <a:gd name="T68" fmla="*/ 413493 w 2301876"/>
              <a:gd name="T69" fmla="*/ 744461 h 1941513"/>
              <a:gd name="T70" fmla="*/ 382462 w 2301876"/>
              <a:gd name="T71" fmla="*/ 663570 h 1941513"/>
              <a:gd name="T72" fmla="*/ 397978 w 2301876"/>
              <a:gd name="T73" fmla="*/ 556154 h 1941513"/>
              <a:gd name="T74" fmla="*/ 466878 w 2301876"/>
              <a:gd name="T75" fmla="*/ 480778 h 1941513"/>
              <a:gd name="T76" fmla="*/ 140242 w 2301876"/>
              <a:gd name="T77" fmla="*/ 134558 h 1941513"/>
              <a:gd name="T78" fmla="*/ 133677 w 2301876"/>
              <a:gd name="T79" fmla="*/ 1210760 h 1941513"/>
              <a:gd name="T80" fmla="*/ 198545 w 2301876"/>
              <a:gd name="T81" fmla="*/ 1290654 h 1941513"/>
              <a:gd name="T82" fmla="*/ 905010 w 2301876"/>
              <a:gd name="T83" fmla="*/ 1223901 h 1941513"/>
              <a:gd name="T84" fmla="*/ 906061 w 2301876"/>
              <a:gd name="T85" fmla="*/ 137186 h 1941513"/>
              <a:gd name="T86" fmla="*/ 1795088 w 2301876"/>
              <a:gd name="T87" fmla="*/ 130835 h 1941513"/>
              <a:gd name="T88" fmla="*/ 1869239 w 2301876"/>
              <a:gd name="T89" fmla="*/ 166040 h 1941513"/>
              <a:gd name="T90" fmla="*/ 1904211 w 2301876"/>
              <a:gd name="T91" fmla="*/ 240391 h 1941513"/>
              <a:gd name="T92" fmla="*/ 1879757 w 2301876"/>
              <a:gd name="T93" fmla="*/ 1330166 h 1941513"/>
              <a:gd name="T94" fmla="*/ 1769057 w 2301876"/>
              <a:gd name="T95" fmla="*/ 1410033 h 1941513"/>
              <a:gd name="T96" fmla="*/ 1237904 w 2301876"/>
              <a:gd name="T97" fmla="*/ 1415550 h 1941513"/>
              <a:gd name="T98" fmla="*/ 1189785 w 2301876"/>
              <a:gd name="T99" fmla="*/ 1139429 h 1941513"/>
              <a:gd name="T100" fmla="*/ 1756435 w 2301876"/>
              <a:gd name="T101" fmla="*/ 1159921 h 1941513"/>
              <a:gd name="T102" fmla="*/ 1799821 w 2301876"/>
              <a:gd name="T103" fmla="*/ 1088198 h 1941513"/>
              <a:gd name="T104" fmla="*/ 898445 w 2301876"/>
              <a:gd name="T105" fmla="*/ 262 h 1941513"/>
              <a:gd name="T106" fmla="*/ 992990 w 2301876"/>
              <a:gd name="T107" fmla="*/ 39421 h 1941513"/>
              <a:gd name="T108" fmla="*/ 1041313 w 2301876"/>
              <a:gd name="T109" fmla="*/ 129302 h 1941513"/>
              <a:gd name="T110" fmla="*/ 1017414 w 2301876"/>
              <a:gd name="T111" fmla="*/ 1483030 h 1941513"/>
              <a:gd name="T112" fmla="*/ 887939 w 2301876"/>
              <a:gd name="T113" fmla="*/ 1588417 h 1941513"/>
              <a:gd name="T114" fmla="*/ 200909 w 2301876"/>
              <a:gd name="T115" fmla="*/ 1599454 h 1941513"/>
              <a:gd name="T116" fmla="*/ 45959 w 2301876"/>
              <a:gd name="T117" fmla="*/ 1513779 h 1941513"/>
              <a:gd name="T118" fmla="*/ 0 w 2301876"/>
              <a:gd name="T119" fmla="*/ 152429 h 1941513"/>
              <a:gd name="T120" fmla="*/ 34667 w 2301876"/>
              <a:gd name="T121" fmla="*/ 55452 h 1941513"/>
              <a:gd name="T122" fmla="*/ 121596 w 2301876"/>
              <a:gd name="T123" fmla="*/ 2891 h 19415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6" h="1941513">
                <a:moveTo>
                  <a:pt x="475693" y="1664563"/>
                </a:moveTo>
                <a:lnTo>
                  <a:pt x="471250" y="1664880"/>
                </a:lnTo>
                <a:lnTo>
                  <a:pt x="466490" y="1665198"/>
                </a:lnTo>
                <a:lnTo>
                  <a:pt x="462047" y="1665515"/>
                </a:lnTo>
                <a:lnTo>
                  <a:pt x="457605" y="1666468"/>
                </a:lnTo>
                <a:lnTo>
                  <a:pt x="453162" y="1667421"/>
                </a:lnTo>
                <a:lnTo>
                  <a:pt x="449354" y="1668691"/>
                </a:lnTo>
                <a:lnTo>
                  <a:pt x="440786" y="1671550"/>
                </a:lnTo>
                <a:lnTo>
                  <a:pt x="433170" y="1675679"/>
                </a:lnTo>
                <a:lnTo>
                  <a:pt x="425553" y="1680125"/>
                </a:lnTo>
                <a:lnTo>
                  <a:pt x="418572" y="1685207"/>
                </a:lnTo>
                <a:lnTo>
                  <a:pt x="412542" y="1691241"/>
                </a:lnTo>
                <a:lnTo>
                  <a:pt x="406513" y="1697276"/>
                </a:lnTo>
                <a:lnTo>
                  <a:pt x="401435" y="1704263"/>
                </a:lnTo>
                <a:lnTo>
                  <a:pt x="396993" y="1711886"/>
                </a:lnTo>
                <a:lnTo>
                  <a:pt x="392867" y="1719508"/>
                </a:lnTo>
                <a:lnTo>
                  <a:pt x="390011" y="1728083"/>
                </a:lnTo>
                <a:lnTo>
                  <a:pt x="388742" y="1732212"/>
                </a:lnTo>
                <a:lnTo>
                  <a:pt x="387790" y="1736341"/>
                </a:lnTo>
                <a:lnTo>
                  <a:pt x="386838" y="1740787"/>
                </a:lnTo>
                <a:lnTo>
                  <a:pt x="386203" y="1745552"/>
                </a:lnTo>
                <a:lnTo>
                  <a:pt x="385886" y="1749998"/>
                </a:lnTo>
                <a:lnTo>
                  <a:pt x="385886" y="1754444"/>
                </a:lnTo>
                <a:lnTo>
                  <a:pt x="385886" y="1759209"/>
                </a:lnTo>
                <a:lnTo>
                  <a:pt x="386203" y="1763655"/>
                </a:lnTo>
                <a:lnTo>
                  <a:pt x="386838" y="1768419"/>
                </a:lnTo>
                <a:lnTo>
                  <a:pt x="387790" y="1772865"/>
                </a:lnTo>
                <a:lnTo>
                  <a:pt x="388742" y="1776994"/>
                </a:lnTo>
                <a:lnTo>
                  <a:pt x="390011" y="1781441"/>
                </a:lnTo>
                <a:lnTo>
                  <a:pt x="392867" y="1789698"/>
                </a:lnTo>
                <a:lnTo>
                  <a:pt x="396993" y="1797639"/>
                </a:lnTo>
                <a:lnTo>
                  <a:pt x="401435" y="1804943"/>
                </a:lnTo>
                <a:lnTo>
                  <a:pt x="406513" y="1812248"/>
                </a:lnTo>
                <a:lnTo>
                  <a:pt x="412542" y="1818283"/>
                </a:lnTo>
                <a:lnTo>
                  <a:pt x="418572" y="1824317"/>
                </a:lnTo>
                <a:lnTo>
                  <a:pt x="425553" y="1829399"/>
                </a:lnTo>
                <a:lnTo>
                  <a:pt x="433170" y="1833845"/>
                </a:lnTo>
                <a:lnTo>
                  <a:pt x="440786" y="1837657"/>
                </a:lnTo>
                <a:lnTo>
                  <a:pt x="449354" y="1840515"/>
                </a:lnTo>
                <a:lnTo>
                  <a:pt x="453162" y="1842103"/>
                </a:lnTo>
                <a:lnTo>
                  <a:pt x="457605" y="1842738"/>
                </a:lnTo>
                <a:lnTo>
                  <a:pt x="462047" y="1843374"/>
                </a:lnTo>
                <a:lnTo>
                  <a:pt x="466490" y="1844326"/>
                </a:lnTo>
                <a:lnTo>
                  <a:pt x="471250" y="1844644"/>
                </a:lnTo>
                <a:lnTo>
                  <a:pt x="475693" y="1844644"/>
                </a:lnTo>
                <a:lnTo>
                  <a:pt x="784465" y="1844644"/>
                </a:lnTo>
                <a:lnTo>
                  <a:pt x="788908" y="1844644"/>
                </a:lnTo>
                <a:lnTo>
                  <a:pt x="793668" y="1844326"/>
                </a:lnTo>
                <a:lnTo>
                  <a:pt x="798111" y="1843374"/>
                </a:lnTo>
                <a:lnTo>
                  <a:pt x="802553" y="1842738"/>
                </a:lnTo>
                <a:lnTo>
                  <a:pt x="806996" y="1842103"/>
                </a:lnTo>
                <a:lnTo>
                  <a:pt x="811122" y="1840515"/>
                </a:lnTo>
                <a:lnTo>
                  <a:pt x="819690" y="1837657"/>
                </a:lnTo>
                <a:lnTo>
                  <a:pt x="827306" y="1833845"/>
                </a:lnTo>
                <a:lnTo>
                  <a:pt x="834605" y="1829399"/>
                </a:lnTo>
                <a:lnTo>
                  <a:pt x="841586" y="1824317"/>
                </a:lnTo>
                <a:lnTo>
                  <a:pt x="847933" y="1818283"/>
                </a:lnTo>
                <a:lnTo>
                  <a:pt x="853963" y="1812248"/>
                </a:lnTo>
                <a:lnTo>
                  <a:pt x="859040" y="1804943"/>
                </a:lnTo>
                <a:lnTo>
                  <a:pt x="863483" y="1797639"/>
                </a:lnTo>
                <a:lnTo>
                  <a:pt x="867608" y="1789698"/>
                </a:lnTo>
                <a:lnTo>
                  <a:pt x="870464" y="1781441"/>
                </a:lnTo>
                <a:lnTo>
                  <a:pt x="871734" y="1776994"/>
                </a:lnTo>
                <a:lnTo>
                  <a:pt x="872686" y="1772865"/>
                </a:lnTo>
                <a:lnTo>
                  <a:pt x="873320" y="1768419"/>
                </a:lnTo>
                <a:lnTo>
                  <a:pt x="873638" y="1763655"/>
                </a:lnTo>
                <a:lnTo>
                  <a:pt x="874272" y="1759209"/>
                </a:lnTo>
                <a:lnTo>
                  <a:pt x="874590" y="1754444"/>
                </a:lnTo>
                <a:lnTo>
                  <a:pt x="874272" y="1749998"/>
                </a:lnTo>
                <a:lnTo>
                  <a:pt x="873638" y="1745552"/>
                </a:lnTo>
                <a:lnTo>
                  <a:pt x="873320" y="1740787"/>
                </a:lnTo>
                <a:lnTo>
                  <a:pt x="872686" y="1736341"/>
                </a:lnTo>
                <a:lnTo>
                  <a:pt x="871734" y="1732212"/>
                </a:lnTo>
                <a:lnTo>
                  <a:pt x="870464" y="1728083"/>
                </a:lnTo>
                <a:lnTo>
                  <a:pt x="867608" y="1719508"/>
                </a:lnTo>
                <a:lnTo>
                  <a:pt x="863483" y="1711886"/>
                </a:lnTo>
                <a:lnTo>
                  <a:pt x="859040" y="1704263"/>
                </a:lnTo>
                <a:lnTo>
                  <a:pt x="853963" y="1697276"/>
                </a:lnTo>
                <a:lnTo>
                  <a:pt x="847933" y="1691241"/>
                </a:lnTo>
                <a:lnTo>
                  <a:pt x="841586" y="1685207"/>
                </a:lnTo>
                <a:lnTo>
                  <a:pt x="834605" y="1680125"/>
                </a:lnTo>
                <a:lnTo>
                  <a:pt x="827306" y="1675679"/>
                </a:lnTo>
                <a:lnTo>
                  <a:pt x="819690" y="1671550"/>
                </a:lnTo>
                <a:lnTo>
                  <a:pt x="811122" y="1668691"/>
                </a:lnTo>
                <a:lnTo>
                  <a:pt x="806996" y="1667421"/>
                </a:lnTo>
                <a:lnTo>
                  <a:pt x="802553" y="1666468"/>
                </a:lnTo>
                <a:lnTo>
                  <a:pt x="798111" y="1665515"/>
                </a:lnTo>
                <a:lnTo>
                  <a:pt x="793668" y="1665198"/>
                </a:lnTo>
                <a:lnTo>
                  <a:pt x="788908" y="1664880"/>
                </a:lnTo>
                <a:lnTo>
                  <a:pt x="784465" y="1664563"/>
                </a:lnTo>
                <a:lnTo>
                  <a:pt x="475693" y="1664563"/>
                </a:lnTo>
                <a:close/>
                <a:moveTo>
                  <a:pt x="1670551" y="1495108"/>
                </a:moveTo>
                <a:lnTo>
                  <a:pt x="1662926" y="1495425"/>
                </a:lnTo>
                <a:lnTo>
                  <a:pt x="1655936" y="1496695"/>
                </a:lnTo>
                <a:lnTo>
                  <a:pt x="1648946" y="1498283"/>
                </a:lnTo>
                <a:lnTo>
                  <a:pt x="1642274" y="1500823"/>
                </a:lnTo>
                <a:lnTo>
                  <a:pt x="1636237" y="1503998"/>
                </a:lnTo>
                <a:lnTo>
                  <a:pt x="1629882" y="1507490"/>
                </a:lnTo>
                <a:lnTo>
                  <a:pt x="1624481" y="1511618"/>
                </a:lnTo>
                <a:lnTo>
                  <a:pt x="1619080" y="1516380"/>
                </a:lnTo>
                <a:lnTo>
                  <a:pt x="1614631" y="1521778"/>
                </a:lnTo>
                <a:lnTo>
                  <a:pt x="1610183" y="1527175"/>
                </a:lnTo>
                <a:lnTo>
                  <a:pt x="1606688" y="1533208"/>
                </a:lnTo>
                <a:lnTo>
                  <a:pt x="1603511" y="1539240"/>
                </a:lnTo>
                <a:lnTo>
                  <a:pt x="1601605" y="1545908"/>
                </a:lnTo>
                <a:lnTo>
                  <a:pt x="1599698" y="1552893"/>
                </a:lnTo>
                <a:lnTo>
                  <a:pt x="1598427" y="1559878"/>
                </a:lnTo>
                <a:lnTo>
                  <a:pt x="1598110" y="1567498"/>
                </a:lnTo>
                <a:lnTo>
                  <a:pt x="1598427" y="1574800"/>
                </a:lnTo>
                <a:lnTo>
                  <a:pt x="1599698" y="1582103"/>
                </a:lnTo>
                <a:lnTo>
                  <a:pt x="1601605" y="1589088"/>
                </a:lnTo>
                <a:lnTo>
                  <a:pt x="1603511" y="1595755"/>
                </a:lnTo>
                <a:lnTo>
                  <a:pt x="1606688" y="1602105"/>
                </a:lnTo>
                <a:lnTo>
                  <a:pt x="1610183" y="1607820"/>
                </a:lnTo>
                <a:lnTo>
                  <a:pt x="1614631" y="1613535"/>
                </a:lnTo>
                <a:lnTo>
                  <a:pt x="1619080" y="1618615"/>
                </a:lnTo>
                <a:lnTo>
                  <a:pt x="1624481" y="1623378"/>
                </a:lnTo>
                <a:lnTo>
                  <a:pt x="1629882" y="1627505"/>
                </a:lnTo>
                <a:lnTo>
                  <a:pt x="1636237" y="1630998"/>
                </a:lnTo>
                <a:lnTo>
                  <a:pt x="1642274" y="1634173"/>
                </a:lnTo>
                <a:lnTo>
                  <a:pt x="1648946" y="1636713"/>
                </a:lnTo>
                <a:lnTo>
                  <a:pt x="1655936" y="1638300"/>
                </a:lnTo>
                <a:lnTo>
                  <a:pt x="1662926" y="1639253"/>
                </a:lnTo>
                <a:lnTo>
                  <a:pt x="1670551" y="1639570"/>
                </a:lnTo>
                <a:lnTo>
                  <a:pt x="1918697" y="1639570"/>
                </a:lnTo>
                <a:lnTo>
                  <a:pt x="1926004" y="1639253"/>
                </a:lnTo>
                <a:lnTo>
                  <a:pt x="1933630" y="1638300"/>
                </a:lnTo>
                <a:lnTo>
                  <a:pt x="1940620" y="1636713"/>
                </a:lnTo>
                <a:lnTo>
                  <a:pt x="1947292" y="1634173"/>
                </a:lnTo>
                <a:lnTo>
                  <a:pt x="1953329" y="1630998"/>
                </a:lnTo>
                <a:lnTo>
                  <a:pt x="1959366" y="1627505"/>
                </a:lnTo>
                <a:lnTo>
                  <a:pt x="1964767" y="1623378"/>
                </a:lnTo>
                <a:lnTo>
                  <a:pt x="1970168" y="1618615"/>
                </a:lnTo>
                <a:lnTo>
                  <a:pt x="1974934" y="1613535"/>
                </a:lnTo>
                <a:lnTo>
                  <a:pt x="1979065" y="1607820"/>
                </a:lnTo>
                <a:lnTo>
                  <a:pt x="1982560" y="1602105"/>
                </a:lnTo>
                <a:lnTo>
                  <a:pt x="1985419" y="1595755"/>
                </a:lnTo>
                <a:lnTo>
                  <a:pt x="1988279" y="1589088"/>
                </a:lnTo>
                <a:lnTo>
                  <a:pt x="1989868" y="1582103"/>
                </a:lnTo>
                <a:lnTo>
                  <a:pt x="1991138" y="1574800"/>
                </a:lnTo>
                <a:lnTo>
                  <a:pt x="1991456" y="1567498"/>
                </a:lnTo>
                <a:lnTo>
                  <a:pt x="1991138" y="1559878"/>
                </a:lnTo>
                <a:lnTo>
                  <a:pt x="1989868" y="1552893"/>
                </a:lnTo>
                <a:lnTo>
                  <a:pt x="1988279" y="1545908"/>
                </a:lnTo>
                <a:lnTo>
                  <a:pt x="1985419" y="1539240"/>
                </a:lnTo>
                <a:lnTo>
                  <a:pt x="1982560" y="1533208"/>
                </a:lnTo>
                <a:lnTo>
                  <a:pt x="1979065" y="1527175"/>
                </a:lnTo>
                <a:lnTo>
                  <a:pt x="1974934" y="1521778"/>
                </a:lnTo>
                <a:lnTo>
                  <a:pt x="1970168" y="1516380"/>
                </a:lnTo>
                <a:lnTo>
                  <a:pt x="1964767" y="1511618"/>
                </a:lnTo>
                <a:lnTo>
                  <a:pt x="1959366" y="1507490"/>
                </a:lnTo>
                <a:lnTo>
                  <a:pt x="1953329" y="1503998"/>
                </a:lnTo>
                <a:lnTo>
                  <a:pt x="1947292" y="1500823"/>
                </a:lnTo>
                <a:lnTo>
                  <a:pt x="1940620" y="1498283"/>
                </a:lnTo>
                <a:lnTo>
                  <a:pt x="1933630" y="1496695"/>
                </a:lnTo>
                <a:lnTo>
                  <a:pt x="1926004" y="1495425"/>
                </a:lnTo>
                <a:lnTo>
                  <a:pt x="1918697" y="1495108"/>
                </a:lnTo>
                <a:lnTo>
                  <a:pt x="1670551" y="1495108"/>
                </a:lnTo>
                <a:close/>
                <a:moveTo>
                  <a:pt x="1787673" y="611187"/>
                </a:moveTo>
                <a:lnTo>
                  <a:pt x="1794669" y="611187"/>
                </a:lnTo>
                <a:lnTo>
                  <a:pt x="1801665" y="611187"/>
                </a:lnTo>
                <a:lnTo>
                  <a:pt x="1808661" y="612140"/>
                </a:lnTo>
                <a:lnTo>
                  <a:pt x="1815338" y="613093"/>
                </a:lnTo>
                <a:lnTo>
                  <a:pt x="1822016" y="614681"/>
                </a:lnTo>
                <a:lnTo>
                  <a:pt x="1828694" y="616587"/>
                </a:lnTo>
                <a:lnTo>
                  <a:pt x="1835372" y="618810"/>
                </a:lnTo>
                <a:lnTo>
                  <a:pt x="1841732" y="621352"/>
                </a:lnTo>
                <a:lnTo>
                  <a:pt x="1847773" y="624210"/>
                </a:lnTo>
                <a:lnTo>
                  <a:pt x="1853815" y="627387"/>
                </a:lnTo>
                <a:lnTo>
                  <a:pt x="1859539" y="631198"/>
                </a:lnTo>
                <a:lnTo>
                  <a:pt x="1865581" y="635010"/>
                </a:lnTo>
                <a:lnTo>
                  <a:pt x="1870987" y="639457"/>
                </a:lnTo>
                <a:lnTo>
                  <a:pt x="1876393" y="643904"/>
                </a:lnTo>
                <a:lnTo>
                  <a:pt x="1881480" y="648986"/>
                </a:lnTo>
                <a:lnTo>
                  <a:pt x="1886568" y="654068"/>
                </a:lnTo>
                <a:lnTo>
                  <a:pt x="1891338" y="659151"/>
                </a:lnTo>
                <a:lnTo>
                  <a:pt x="1895790" y="665186"/>
                </a:lnTo>
                <a:lnTo>
                  <a:pt x="1900242" y="670903"/>
                </a:lnTo>
                <a:lnTo>
                  <a:pt x="1904376" y="677256"/>
                </a:lnTo>
                <a:lnTo>
                  <a:pt x="1908192" y="683609"/>
                </a:lnTo>
                <a:lnTo>
                  <a:pt x="1911690" y="690597"/>
                </a:lnTo>
                <a:lnTo>
                  <a:pt x="1915188" y="697267"/>
                </a:lnTo>
                <a:lnTo>
                  <a:pt x="1918049" y="704255"/>
                </a:lnTo>
                <a:lnTo>
                  <a:pt x="1920593" y="711561"/>
                </a:lnTo>
                <a:lnTo>
                  <a:pt x="1923137" y="718867"/>
                </a:lnTo>
                <a:lnTo>
                  <a:pt x="1925363" y="726808"/>
                </a:lnTo>
                <a:lnTo>
                  <a:pt x="1927271" y="734431"/>
                </a:lnTo>
                <a:lnTo>
                  <a:pt x="1928861" y="742690"/>
                </a:lnTo>
                <a:lnTo>
                  <a:pt x="1929815" y="750631"/>
                </a:lnTo>
                <a:lnTo>
                  <a:pt x="1930451" y="758889"/>
                </a:lnTo>
                <a:lnTo>
                  <a:pt x="1931405" y="767466"/>
                </a:lnTo>
                <a:lnTo>
                  <a:pt x="1931405" y="775724"/>
                </a:lnTo>
                <a:lnTo>
                  <a:pt x="1931723" y="784301"/>
                </a:lnTo>
                <a:lnTo>
                  <a:pt x="1932359" y="791924"/>
                </a:lnTo>
                <a:lnTo>
                  <a:pt x="1933313" y="799865"/>
                </a:lnTo>
                <a:lnTo>
                  <a:pt x="1934585" y="806853"/>
                </a:lnTo>
                <a:lnTo>
                  <a:pt x="1936175" y="813206"/>
                </a:lnTo>
                <a:lnTo>
                  <a:pt x="1938401" y="819241"/>
                </a:lnTo>
                <a:lnTo>
                  <a:pt x="1940627" y="824958"/>
                </a:lnTo>
                <a:lnTo>
                  <a:pt x="1943171" y="830041"/>
                </a:lnTo>
                <a:lnTo>
                  <a:pt x="1945715" y="834805"/>
                </a:lnTo>
                <a:lnTo>
                  <a:pt x="1948576" y="839252"/>
                </a:lnTo>
                <a:lnTo>
                  <a:pt x="1951756" y="843381"/>
                </a:lnTo>
                <a:lnTo>
                  <a:pt x="1954936" y="846875"/>
                </a:lnTo>
                <a:lnTo>
                  <a:pt x="1958116" y="850687"/>
                </a:lnTo>
                <a:lnTo>
                  <a:pt x="1961614" y="853546"/>
                </a:lnTo>
                <a:lnTo>
                  <a:pt x="1965430" y="856087"/>
                </a:lnTo>
                <a:lnTo>
                  <a:pt x="1968610" y="858946"/>
                </a:lnTo>
                <a:lnTo>
                  <a:pt x="1975606" y="862757"/>
                </a:lnTo>
                <a:lnTo>
                  <a:pt x="1982284" y="866251"/>
                </a:lnTo>
                <a:lnTo>
                  <a:pt x="1988643" y="868475"/>
                </a:lnTo>
                <a:lnTo>
                  <a:pt x="1994049" y="869745"/>
                </a:lnTo>
                <a:lnTo>
                  <a:pt x="1998819" y="871016"/>
                </a:lnTo>
                <a:lnTo>
                  <a:pt x="2002635" y="871334"/>
                </a:lnTo>
                <a:lnTo>
                  <a:pt x="2005815" y="871651"/>
                </a:lnTo>
                <a:lnTo>
                  <a:pt x="2005815" y="932320"/>
                </a:lnTo>
                <a:lnTo>
                  <a:pt x="1841096" y="932320"/>
                </a:lnTo>
                <a:lnTo>
                  <a:pt x="1841096" y="997119"/>
                </a:lnTo>
                <a:lnTo>
                  <a:pt x="1853815" y="999025"/>
                </a:lnTo>
                <a:lnTo>
                  <a:pt x="1865899" y="1001566"/>
                </a:lnTo>
                <a:lnTo>
                  <a:pt x="1877983" y="1004107"/>
                </a:lnTo>
                <a:lnTo>
                  <a:pt x="1890066" y="1007601"/>
                </a:lnTo>
                <a:lnTo>
                  <a:pt x="1901514" y="1011095"/>
                </a:lnTo>
                <a:lnTo>
                  <a:pt x="1912962" y="1015224"/>
                </a:lnTo>
                <a:lnTo>
                  <a:pt x="1923773" y="1019354"/>
                </a:lnTo>
                <a:lnTo>
                  <a:pt x="1934903" y="1024118"/>
                </a:lnTo>
                <a:lnTo>
                  <a:pt x="1945715" y="1029200"/>
                </a:lnTo>
                <a:lnTo>
                  <a:pt x="1956208" y="1034918"/>
                </a:lnTo>
                <a:lnTo>
                  <a:pt x="1966384" y="1040635"/>
                </a:lnTo>
                <a:lnTo>
                  <a:pt x="1976242" y="1046988"/>
                </a:lnTo>
                <a:lnTo>
                  <a:pt x="1986099" y="1053659"/>
                </a:lnTo>
                <a:lnTo>
                  <a:pt x="1995321" y="1060329"/>
                </a:lnTo>
                <a:lnTo>
                  <a:pt x="2003907" y="1067635"/>
                </a:lnTo>
                <a:lnTo>
                  <a:pt x="2012811" y="1074940"/>
                </a:lnTo>
                <a:lnTo>
                  <a:pt x="2021396" y="1082881"/>
                </a:lnTo>
                <a:lnTo>
                  <a:pt x="2029028" y="1090822"/>
                </a:lnTo>
                <a:lnTo>
                  <a:pt x="2036978" y="1099081"/>
                </a:lnTo>
                <a:lnTo>
                  <a:pt x="2044292" y="1107975"/>
                </a:lnTo>
                <a:lnTo>
                  <a:pt x="2051288" y="1116551"/>
                </a:lnTo>
                <a:lnTo>
                  <a:pt x="2057965" y="1125445"/>
                </a:lnTo>
                <a:lnTo>
                  <a:pt x="2064325" y="1135292"/>
                </a:lnTo>
                <a:lnTo>
                  <a:pt x="2069731" y="1144821"/>
                </a:lnTo>
                <a:lnTo>
                  <a:pt x="2075455" y="1154350"/>
                </a:lnTo>
                <a:lnTo>
                  <a:pt x="2080225" y="1164515"/>
                </a:lnTo>
                <a:lnTo>
                  <a:pt x="2084995" y="1174679"/>
                </a:lnTo>
                <a:lnTo>
                  <a:pt x="2089128" y="1185161"/>
                </a:lnTo>
                <a:lnTo>
                  <a:pt x="2092626" y="1195643"/>
                </a:lnTo>
                <a:lnTo>
                  <a:pt x="2095488" y="1206761"/>
                </a:lnTo>
                <a:lnTo>
                  <a:pt x="2098668" y="1217560"/>
                </a:lnTo>
                <a:lnTo>
                  <a:pt x="2100894" y="1228995"/>
                </a:lnTo>
                <a:lnTo>
                  <a:pt x="2103438" y="1336675"/>
                </a:lnTo>
                <a:lnTo>
                  <a:pt x="1485900" y="1336675"/>
                </a:lnTo>
                <a:lnTo>
                  <a:pt x="1488444" y="1228995"/>
                </a:lnTo>
                <a:lnTo>
                  <a:pt x="1490670" y="1217560"/>
                </a:lnTo>
                <a:lnTo>
                  <a:pt x="1493214" y="1206761"/>
                </a:lnTo>
                <a:lnTo>
                  <a:pt x="1496712" y="1195643"/>
                </a:lnTo>
                <a:lnTo>
                  <a:pt x="1500210" y="1185161"/>
                </a:lnTo>
                <a:lnTo>
                  <a:pt x="1504343" y="1174679"/>
                </a:lnTo>
                <a:lnTo>
                  <a:pt x="1508795" y="1164515"/>
                </a:lnTo>
                <a:lnTo>
                  <a:pt x="1513565" y="1154350"/>
                </a:lnTo>
                <a:lnTo>
                  <a:pt x="1519289" y="1144821"/>
                </a:lnTo>
                <a:lnTo>
                  <a:pt x="1525013" y="1135292"/>
                </a:lnTo>
                <a:lnTo>
                  <a:pt x="1531055" y="1125763"/>
                </a:lnTo>
                <a:lnTo>
                  <a:pt x="1537732" y="1116551"/>
                </a:lnTo>
                <a:lnTo>
                  <a:pt x="1544728" y="1107975"/>
                </a:lnTo>
                <a:lnTo>
                  <a:pt x="1552042" y="1099081"/>
                </a:lnTo>
                <a:lnTo>
                  <a:pt x="1559674" y="1090822"/>
                </a:lnTo>
                <a:lnTo>
                  <a:pt x="1567942" y="1082881"/>
                </a:lnTo>
                <a:lnTo>
                  <a:pt x="1576209" y="1074940"/>
                </a:lnTo>
                <a:lnTo>
                  <a:pt x="1584795" y="1067635"/>
                </a:lnTo>
                <a:lnTo>
                  <a:pt x="1593699" y="1060329"/>
                </a:lnTo>
                <a:lnTo>
                  <a:pt x="1603239" y="1053659"/>
                </a:lnTo>
                <a:lnTo>
                  <a:pt x="1613096" y="1046988"/>
                </a:lnTo>
                <a:lnTo>
                  <a:pt x="1622954" y="1040635"/>
                </a:lnTo>
                <a:lnTo>
                  <a:pt x="1632812" y="1034918"/>
                </a:lnTo>
                <a:lnTo>
                  <a:pt x="1643305" y="1029200"/>
                </a:lnTo>
                <a:lnTo>
                  <a:pt x="1654117" y="1024118"/>
                </a:lnTo>
                <a:lnTo>
                  <a:pt x="1664929" y="1019671"/>
                </a:lnTo>
                <a:lnTo>
                  <a:pt x="1676058" y="1015224"/>
                </a:lnTo>
                <a:lnTo>
                  <a:pt x="1687506" y="1011095"/>
                </a:lnTo>
                <a:lnTo>
                  <a:pt x="1699272" y="1007601"/>
                </a:lnTo>
                <a:lnTo>
                  <a:pt x="1711355" y="1004107"/>
                </a:lnTo>
                <a:lnTo>
                  <a:pt x="1723439" y="1001566"/>
                </a:lnTo>
                <a:lnTo>
                  <a:pt x="1735523" y="999025"/>
                </a:lnTo>
                <a:lnTo>
                  <a:pt x="1747924" y="997119"/>
                </a:lnTo>
                <a:lnTo>
                  <a:pt x="1747924" y="932320"/>
                </a:lnTo>
                <a:lnTo>
                  <a:pt x="1583205" y="932320"/>
                </a:lnTo>
                <a:lnTo>
                  <a:pt x="1583205" y="871651"/>
                </a:lnTo>
                <a:lnTo>
                  <a:pt x="1586385" y="871334"/>
                </a:lnTo>
                <a:lnTo>
                  <a:pt x="1590201" y="870698"/>
                </a:lnTo>
                <a:lnTo>
                  <a:pt x="1594971" y="869110"/>
                </a:lnTo>
                <a:lnTo>
                  <a:pt x="1600377" y="867204"/>
                </a:lnTo>
                <a:lnTo>
                  <a:pt x="1606736" y="864663"/>
                </a:lnTo>
                <a:lnTo>
                  <a:pt x="1613414" y="861487"/>
                </a:lnTo>
                <a:lnTo>
                  <a:pt x="1620410" y="857358"/>
                </a:lnTo>
                <a:lnTo>
                  <a:pt x="1624226" y="854816"/>
                </a:lnTo>
                <a:lnTo>
                  <a:pt x="1627406" y="851958"/>
                </a:lnTo>
                <a:lnTo>
                  <a:pt x="1630586" y="848464"/>
                </a:lnTo>
                <a:lnTo>
                  <a:pt x="1634084" y="845287"/>
                </a:lnTo>
                <a:lnTo>
                  <a:pt x="1637264" y="841476"/>
                </a:lnTo>
                <a:lnTo>
                  <a:pt x="1640444" y="837346"/>
                </a:lnTo>
                <a:lnTo>
                  <a:pt x="1643305" y="832899"/>
                </a:lnTo>
                <a:lnTo>
                  <a:pt x="1646167" y="828135"/>
                </a:lnTo>
                <a:lnTo>
                  <a:pt x="1648393" y="823052"/>
                </a:lnTo>
                <a:lnTo>
                  <a:pt x="1650619" y="817653"/>
                </a:lnTo>
                <a:lnTo>
                  <a:pt x="1652845" y="811617"/>
                </a:lnTo>
                <a:lnTo>
                  <a:pt x="1654435" y="805265"/>
                </a:lnTo>
                <a:lnTo>
                  <a:pt x="1655707" y="798594"/>
                </a:lnTo>
                <a:lnTo>
                  <a:pt x="1656979" y="791289"/>
                </a:lnTo>
                <a:lnTo>
                  <a:pt x="1657297" y="783983"/>
                </a:lnTo>
                <a:lnTo>
                  <a:pt x="1657615" y="775724"/>
                </a:lnTo>
                <a:lnTo>
                  <a:pt x="1657933" y="767466"/>
                </a:lnTo>
                <a:lnTo>
                  <a:pt x="1658569" y="758889"/>
                </a:lnTo>
                <a:lnTo>
                  <a:pt x="1659205" y="750631"/>
                </a:lnTo>
                <a:lnTo>
                  <a:pt x="1660477" y="742690"/>
                </a:lnTo>
                <a:lnTo>
                  <a:pt x="1662067" y="734431"/>
                </a:lnTo>
                <a:lnTo>
                  <a:pt x="1663975" y="726808"/>
                </a:lnTo>
                <a:lnTo>
                  <a:pt x="1666201" y="718867"/>
                </a:lnTo>
                <a:lnTo>
                  <a:pt x="1668427" y="711561"/>
                </a:lnTo>
                <a:lnTo>
                  <a:pt x="1671289" y="704255"/>
                </a:lnTo>
                <a:lnTo>
                  <a:pt x="1674151" y="697267"/>
                </a:lnTo>
                <a:lnTo>
                  <a:pt x="1677648" y="690597"/>
                </a:lnTo>
                <a:lnTo>
                  <a:pt x="1680828" y="683609"/>
                </a:lnTo>
                <a:lnTo>
                  <a:pt x="1684962" y="677256"/>
                </a:lnTo>
                <a:lnTo>
                  <a:pt x="1689096" y="670903"/>
                </a:lnTo>
                <a:lnTo>
                  <a:pt x="1693230" y="665186"/>
                </a:lnTo>
                <a:lnTo>
                  <a:pt x="1698000" y="659151"/>
                </a:lnTo>
                <a:lnTo>
                  <a:pt x="1702770" y="654068"/>
                </a:lnTo>
                <a:lnTo>
                  <a:pt x="1707540" y="648986"/>
                </a:lnTo>
                <a:lnTo>
                  <a:pt x="1712627" y="643904"/>
                </a:lnTo>
                <a:lnTo>
                  <a:pt x="1718351" y="639457"/>
                </a:lnTo>
                <a:lnTo>
                  <a:pt x="1723757" y="635010"/>
                </a:lnTo>
                <a:lnTo>
                  <a:pt x="1729163" y="631198"/>
                </a:lnTo>
                <a:lnTo>
                  <a:pt x="1735205" y="627387"/>
                </a:lnTo>
                <a:lnTo>
                  <a:pt x="1741565" y="624210"/>
                </a:lnTo>
                <a:lnTo>
                  <a:pt x="1747288" y="621352"/>
                </a:lnTo>
                <a:lnTo>
                  <a:pt x="1753966" y="618810"/>
                </a:lnTo>
                <a:lnTo>
                  <a:pt x="1760326" y="616587"/>
                </a:lnTo>
                <a:lnTo>
                  <a:pt x="1767004" y="614681"/>
                </a:lnTo>
                <a:lnTo>
                  <a:pt x="1773682" y="613093"/>
                </a:lnTo>
                <a:lnTo>
                  <a:pt x="1780677" y="612140"/>
                </a:lnTo>
                <a:lnTo>
                  <a:pt x="1787673" y="611187"/>
                </a:lnTo>
                <a:close/>
                <a:moveTo>
                  <a:pt x="630238" y="565150"/>
                </a:moveTo>
                <a:lnTo>
                  <a:pt x="639136" y="565468"/>
                </a:lnTo>
                <a:lnTo>
                  <a:pt x="647397" y="566420"/>
                </a:lnTo>
                <a:lnTo>
                  <a:pt x="655977" y="567372"/>
                </a:lnTo>
                <a:lnTo>
                  <a:pt x="664557" y="569276"/>
                </a:lnTo>
                <a:lnTo>
                  <a:pt x="672501" y="571498"/>
                </a:lnTo>
                <a:lnTo>
                  <a:pt x="680762" y="574354"/>
                </a:lnTo>
                <a:lnTo>
                  <a:pt x="689024" y="577211"/>
                </a:lnTo>
                <a:lnTo>
                  <a:pt x="696333" y="581020"/>
                </a:lnTo>
                <a:lnTo>
                  <a:pt x="703959" y="585463"/>
                </a:lnTo>
                <a:lnTo>
                  <a:pt x="711268" y="589907"/>
                </a:lnTo>
                <a:lnTo>
                  <a:pt x="718258" y="594667"/>
                </a:lnTo>
                <a:lnTo>
                  <a:pt x="725249" y="600063"/>
                </a:lnTo>
                <a:lnTo>
                  <a:pt x="731922" y="605776"/>
                </a:lnTo>
                <a:lnTo>
                  <a:pt x="738278" y="611489"/>
                </a:lnTo>
                <a:lnTo>
                  <a:pt x="744633" y="618154"/>
                </a:lnTo>
                <a:lnTo>
                  <a:pt x="750353" y="624820"/>
                </a:lnTo>
                <a:lnTo>
                  <a:pt x="756072" y="632437"/>
                </a:lnTo>
                <a:lnTo>
                  <a:pt x="761474" y="639737"/>
                </a:lnTo>
                <a:lnTo>
                  <a:pt x="766241" y="647354"/>
                </a:lnTo>
                <a:lnTo>
                  <a:pt x="771007" y="655289"/>
                </a:lnTo>
                <a:lnTo>
                  <a:pt x="775456" y="663541"/>
                </a:lnTo>
                <a:lnTo>
                  <a:pt x="779587" y="672111"/>
                </a:lnTo>
                <a:lnTo>
                  <a:pt x="783400" y="680998"/>
                </a:lnTo>
                <a:lnTo>
                  <a:pt x="786895" y="690202"/>
                </a:lnTo>
                <a:lnTo>
                  <a:pt x="790073" y="699406"/>
                </a:lnTo>
                <a:lnTo>
                  <a:pt x="792615" y="708611"/>
                </a:lnTo>
                <a:lnTo>
                  <a:pt x="794839" y="718450"/>
                </a:lnTo>
                <a:lnTo>
                  <a:pt x="796746" y="728606"/>
                </a:lnTo>
                <a:lnTo>
                  <a:pt x="798017" y="738445"/>
                </a:lnTo>
                <a:lnTo>
                  <a:pt x="799288" y="748919"/>
                </a:lnTo>
                <a:lnTo>
                  <a:pt x="799923" y="759076"/>
                </a:lnTo>
                <a:lnTo>
                  <a:pt x="800241" y="769550"/>
                </a:lnTo>
                <a:lnTo>
                  <a:pt x="799923" y="777802"/>
                </a:lnTo>
                <a:lnTo>
                  <a:pt x="799606" y="786054"/>
                </a:lnTo>
                <a:lnTo>
                  <a:pt x="798970" y="793989"/>
                </a:lnTo>
                <a:lnTo>
                  <a:pt x="798017" y="801923"/>
                </a:lnTo>
                <a:lnTo>
                  <a:pt x="797064" y="809541"/>
                </a:lnTo>
                <a:lnTo>
                  <a:pt x="795475" y="817476"/>
                </a:lnTo>
                <a:lnTo>
                  <a:pt x="793568" y="825093"/>
                </a:lnTo>
                <a:lnTo>
                  <a:pt x="791979" y="832710"/>
                </a:lnTo>
                <a:lnTo>
                  <a:pt x="789755" y="840328"/>
                </a:lnTo>
                <a:lnTo>
                  <a:pt x="787531" y="847310"/>
                </a:lnTo>
                <a:lnTo>
                  <a:pt x="784671" y="854293"/>
                </a:lnTo>
                <a:lnTo>
                  <a:pt x="781811" y="861276"/>
                </a:lnTo>
                <a:lnTo>
                  <a:pt x="778951" y="868258"/>
                </a:lnTo>
                <a:lnTo>
                  <a:pt x="775456" y="874923"/>
                </a:lnTo>
                <a:lnTo>
                  <a:pt x="772278" y="880954"/>
                </a:lnTo>
                <a:lnTo>
                  <a:pt x="768465" y="887619"/>
                </a:lnTo>
                <a:lnTo>
                  <a:pt x="764970" y="893649"/>
                </a:lnTo>
                <a:lnTo>
                  <a:pt x="760839" y="899680"/>
                </a:lnTo>
                <a:lnTo>
                  <a:pt x="756708" y="905393"/>
                </a:lnTo>
                <a:lnTo>
                  <a:pt x="752259" y="911106"/>
                </a:lnTo>
                <a:lnTo>
                  <a:pt x="747810" y="916501"/>
                </a:lnTo>
                <a:lnTo>
                  <a:pt x="743044" y="921580"/>
                </a:lnTo>
                <a:lnTo>
                  <a:pt x="738278" y="926341"/>
                </a:lnTo>
                <a:lnTo>
                  <a:pt x="733193" y="931101"/>
                </a:lnTo>
                <a:lnTo>
                  <a:pt x="728109" y="936180"/>
                </a:lnTo>
                <a:lnTo>
                  <a:pt x="722707" y="939988"/>
                </a:lnTo>
                <a:lnTo>
                  <a:pt x="717305" y="944114"/>
                </a:lnTo>
                <a:lnTo>
                  <a:pt x="711903" y="948241"/>
                </a:lnTo>
                <a:lnTo>
                  <a:pt x="706183" y="951414"/>
                </a:lnTo>
                <a:lnTo>
                  <a:pt x="700464" y="954906"/>
                </a:lnTo>
                <a:lnTo>
                  <a:pt x="694426" y="958080"/>
                </a:lnTo>
                <a:lnTo>
                  <a:pt x="688071" y="960619"/>
                </a:lnTo>
                <a:lnTo>
                  <a:pt x="688071" y="1044727"/>
                </a:lnTo>
                <a:lnTo>
                  <a:pt x="703641" y="1047266"/>
                </a:lnTo>
                <a:lnTo>
                  <a:pt x="718894" y="1050440"/>
                </a:lnTo>
                <a:lnTo>
                  <a:pt x="733829" y="1053614"/>
                </a:lnTo>
                <a:lnTo>
                  <a:pt x="748764" y="1057740"/>
                </a:lnTo>
                <a:lnTo>
                  <a:pt x="763063" y="1062184"/>
                </a:lnTo>
                <a:lnTo>
                  <a:pt x="777045" y="1066945"/>
                </a:lnTo>
                <a:lnTo>
                  <a:pt x="791026" y="1072340"/>
                </a:lnTo>
                <a:lnTo>
                  <a:pt x="804690" y="1078371"/>
                </a:lnTo>
                <a:lnTo>
                  <a:pt x="818036" y="1085036"/>
                </a:lnTo>
                <a:lnTo>
                  <a:pt x="831064" y="1091701"/>
                </a:lnTo>
                <a:lnTo>
                  <a:pt x="843775" y="1099001"/>
                </a:lnTo>
                <a:lnTo>
                  <a:pt x="856167" y="1106618"/>
                </a:lnTo>
                <a:lnTo>
                  <a:pt x="867925" y="1114871"/>
                </a:lnTo>
                <a:lnTo>
                  <a:pt x="879682" y="1123440"/>
                </a:lnTo>
                <a:lnTo>
                  <a:pt x="890804" y="1132010"/>
                </a:lnTo>
                <a:lnTo>
                  <a:pt x="901925" y="1141214"/>
                </a:lnTo>
                <a:lnTo>
                  <a:pt x="912094" y="1151370"/>
                </a:lnTo>
                <a:lnTo>
                  <a:pt x="921944" y="1161210"/>
                </a:lnTo>
                <a:lnTo>
                  <a:pt x="931795" y="1171683"/>
                </a:lnTo>
                <a:lnTo>
                  <a:pt x="940692" y="1182157"/>
                </a:lnTo>
                <a:lnTo>
                  <a:pt x="949272" y="1193266"/>
                </a:lnTo>
                <a:lnTo>
                  <a:pt x="957534" y="1204692"/>
                </a:lnTo>
                <a:lnTo>
                  <a:pt x="965160" y="1216118"/>
                </a:lnTo>
                <a:lnTo>
                  <a:pt x="972151" y="1227862"/>
                </a:lnTo>
                <a:lnTo>
                  <a:pt x="979142" y="1240557"/>
                </a:lnTo>
                <a:lnTo>
                  <a:pt x="985179" y="1252618"/>
                </a:lnTo>
                <a:lnTo>
                  <a:pt x="991217" y="1265631"/>
                </a:lnTo>
                <a:lnTo>
                  <a:pt x="995983" y="1278327"/>
                </a:lnTo>
                <a:lnTo>
                  <a:pt x="1000749" y="1291657"/>
                </a:lnTo>
                <a:lnTo>
                  <a:pt x="1004880" y="1304988"/>
                </a:lnTo>
                <a:lnTo>
                  <a:pt x="1008058" y="1318635"/>
                </a:lnTo>
                <a:lnTo>
                  <a:pt x="1010600" y="1332600"/>
                </a:lnTo>
                <a:lnTo>
                  <a:pt x="1014413" y="1484313"/>
                </a:lnTo>
                <a:lnTo>
                  <a:pt x="246063" y="1484313"/>
                </a:lnTo>
                <a:lnTo>
                  <a:pt x="249876" y="1332600"/>
                </a:lnTo>
                <a:lnTo>
                  <a:pt x="252419" y="1318635"/>
                </a:lnTo>
                <a:lnTo>
                  <a:pt x="255596" y="1304988"/>
                </a:lnTo>
                <a:lnTo>
                  <a:pt x="259727" y="1291657"/>
                </a:lnTo>
                <a:lnTo>
                  <a:pt x="264176" y="1278327"/>
                </a:lnTo>
                <a:lnTo>
                  <a:pt x="269260" y="1265631"/>
                </a:lnTo>
                <a:lnTo>
                  <a:pt x="275297" y="1252618"/>
                </a:lnTo>
                <a:lnTo>
                  <a:pt x="281017" y="1240557"/>
                </a:lnTo>
                <a:lnTo>
                  <a:pt x="288008" y="1227862"/>
                </a:lnTo>
                <a:lnTo>
                  <a:pt x="294999" y="1216118"/>
                </a:lnTo>
                <a:lnTo>
                  <a:pt x="302943" y="1204692"/>
                </a:lnTo>
                <a:lnTo>
                  <a:pt x="310887" y="1193266"/>
                </a:lnTo>
                <a:lnTo>
                  <a:pt x="319784" y="1182157"/>
                </a:lnTo>
                <a:lnTo>
                  <a:pt x="328682" y="1171683"/>
                </a:lnTo>
                <a:lnTo>
                  <a:pt x="338214" y="1161210"/>
                </a:lnTo>
                <a:lnTo>
                  <a:pt x="348383" y="1151370"/>
                </a:lnTo>
                <a:lnTo>
                  <a:pt x="358869" y="1141214"/>
                </a:lnTo>
                <a:lnTo>
                  <a:pt x="369673" y="1132010"/>
                </a:lnTo>
                <a:lnTo>
                  <a:pt x="380795" y="1123440"/>
                </a:lnTo>
                <a:lnTo>
                  <a:pt x="392552" y="1114871"/>
                </a:lnTo>
                <a:lnTo>
                  <a:pt x="404309" y="1106618"/>
                </a:lnTo>
                <a:lnTo>
                  <a:pt x="417020" y="1099001"/>
                </a:lnTo>
                <a:lnTo>
                  <a:pt x="429412" y="1091701"/>
                </a:lnTo>
                <a:lnTo>
                  <a:pt x="442441" y="1085036"/>
                </a:lnTo>
                <a:lnTo>
                  <a:pt x="455787" y="1078371"/>
                </a:lnTo>
                <a:lnTo>
                  <a:pt x="469450" y="1072340"/>
                </a:lnTo>
                <a:lnTo>
                  <a:pt x="483432" y="1066945"/>
                </a:lnTo>
                <a:lnTo>
                  <a:pt x="497413" y="1062184"/>
                </a:lnTo>
                <a:lnTo>
                  <a:pt x="511713" y="1057740"/>
                </a:lnTo>
                <a:lnTo>
                  <a:pt x="526648" y="1053614"/>
                </a:lnTo>
                <a:lnTo>
                  <a:pt x="541582" y="1050440"/>
                </a:lnTo>
                <a:lnTo>
                  <a:pt x="556835" y="1047266"/>
                </a:lnTo>
                <a:lnTo>
                  <a:pt x="571770" y="1044727"/>
                </a:lnTo>
                <a:lnTo>
                  <a:pt x="571770" y="960619"/>
                </a:lnTo>
                <a:lnTo>
                  <a:pt x="566050" y="958080"/>
                </a:lnTo>
                <a:lnTo>
                  <a:pt x="560013" y="954906"/>
                </a:lnTo>
                <a:lnTo>
                  <a:pt x="554293" y="951414"/>
                </a:lnTo>
                <a:lnTo>
                  <a:pt x="548573" y="948241"/>
                </a:lnTo>
                <a:lnTo>
                  <a:pt x="543171" y="944114"/>
                </a:lnTo>
                <a:lnTo>
                  <a:pt x="537452" y="939988"/>
                </a:lnTo>
                <a:lnTo>
                  <a:pt x="532367" y="935545"/>
                </a:lnTo>
                <a:lnTo>
                  <a:pt x="527283" y="931101"/>
                </a:lnTo>
                <a:lnTo>
                  <a:pt x="522199" y="926341"/>
                </a:lnTo>
                <a:lnTo>
                  <a:pt x="517433" y="921580"/>
                </a:lnTo>
                <a:lnTo>
                  <a:pt x="512348" y="916501"/>
                </a:lnTo>
                <a:lnTo>
                  <a:pt x="507900" y="911106"/>
                </a:lnTo>
                <a:lnTo>
                  <a:pt x="503769" y="905393"/>
                </a:lnTo>
                <a:lnTo>
                  <a:pt x="499638" y="899680"/>
                </a:lnTo>
                <a:lnTo>
                  <a:pt x="495507" y="893649"/>
                </a:lnTo>
                <a:lnTo>
                  <a:pt x="491694" y="887302"/>
                </a:lnTo>
                <a:lnTo>
                  <a:pt x="488198" y="880954"/>
                </a:lnTo>
                <a:lnTo>
                  <a:pt x="484385" y="874923"/>
                </a:lnTo>
                <a:lnTo>
                  <a:pt x="481525" y="868258"/>
                </a:lnTo>
                <a:lnTo>
                  <a:pt x="478665" y="861276"/>
                </a:lnTo>
                <a:lnTo>
                  <a:pt x="475488" y="854293"/>
                </a:lnTo>
                <a:lnTo>
                  <a:pt x="472946" y="847310"/>
                </a:lnTo>
                <a:lnTo>
                  <a:pt x="470404" y="839693"/>
                </a:lnTo>
                <a:lnTo>
                  <a:pt x="468497" y="832393"/>
                </a:lnTo>
                <a:lnTo>
                  <a:pt x="466273" y="825093"/>
                </a:lnTo>
                <a:lnTo>
                  <a:pt x="465002" y="817476"/>
                </a:lnTo>
                <a:lnTo>
                  <a:pt x="463413" y="809541"/>
                </a:lnTo>
                <a:lnTo>
                  <a:pt x="462142" y="801923"/>
                </a:lnTo>
                <a:lnTo>
                  <a:pt x="461189" y="793989"/>
                </a:lnTo>
                <a:lnTo>
                  <a:pt x="460871" y="786054"/>
                </a:lnTo>
                <a:lnTo>
                  <a:pt x="460235" y="777802"/>
                </a:lnTo>
                <a:lnTo>
                  <a:pt x="460235" y="769550"/>
                </a:lnTo>
                <a:lnTo>
                  <a:pt x="460553" y="759076"/>
                </a:lnTo>
                <a:lnTo>
                  <a:pt x="460871" y="748919"/>
                </a:lnTo>
                <a:lnTo>
                  <a:pt x="461824" y="738445"/>
                </a:lnTo>
                <a:lnTo>
                  <a:pt x="463413" y="728606"/>
                </a:lnTo>
                <a:lnTo>
                  <a:pt x="465637" y="718450"/>
                </a:lnTo>
                <a:lnTo>
                  <a:pt x="467862" y="708611"/>
                </a:lnTo>
                <a:lnTo>
                  <a:pt x="470404" y="699406"/>
                </a:lnTo>
                <a:lnTo>
                  <a:pt x="473264" y="690202"/>
                </a:lnTo>
                <a:lnTo>
                  <a:pt x="477077" y="680998"/>
                </a:lnTo>
                <a:lnTo>
                  <a:pt x="480890" y="672111"/>
                </a:lnTo>
                <a:lnTo>
                  <a:pt x="484703" y="663541"/>
                </a:lnTo>
                <a:lnTo>
                  <a:pt x="489152" y="655289"/>
                </a:lnTo>
                <a:lnTo>
                  <a:pt x="493918" y="647354"/>
                </a:lnTo>
                <a:lnTo>
                  <a:pt x="498685" y="639737"/>
                </a:lnTo>
                <a:lnTo>
                  <a:pt x="504404" y="632437"/>
                </a:lnTo>
                <a:lnTo>
                  <a:pt x="509806" y="624820"/>
                </a:lnTo>
                <a:lnTo>
                  <a:pt x="515844" y="618154"/>
                </a:lnTo>
                <a:lnTo>
                  <a:pt x="522199" y="611489"/>
                </a:lnTo>
                <a:lnTo>
                  <a:pt x="528236" y="605776"/>
                </a:lnTo>
                <a:lnTo>
                  <a:pt x="534909" y="600063"/>
                </a:lnTo>
                <a:lnTo>
                  <a:pt x="541900" y="594667"/>
                </a:lnTo>
                <a:lnTo>
                  <a:pt x="548891" y="589907"/>
                </a:lnTo>
                <a:lnTo>
                  <a:pt x="556517" y="585463"/>
                </a:lnTo>
                <a:lnTo>
                  <a:pt x="564144" y="581020"/>
                </a:lnTo>
                <a:lnTo>
                  <a:pt x="571770" y="577211"/>
                </a:lnTo>
                <a:lnTo>
                  <a:pt x="579714" y="574354"/>
                </a:lnTo>
                <a:lnTo>
                  <a:pt x="587658" y="571498"/>
                </a:lnTo>
                <a:lnTo>
                  <a:pt x="595920" y="569276"/>
                </a:lnTo>
                <a:lnTo>
                  <a:pt x="604499" y="567372"/>
                </a:lnTo>
                <a:lnTo>
                  <a:pt x="612761" y="566420"/>
                </a:lnTo>
                <a:lnTo>
                  <a:pt x="621659" y="565468"/>
                </a:lnTo>
                <a:lnTo>
                  <a:pt x="630238" y="565150"/>
                </a:lnTo>
                <a:close/>
                <a:moveTo>
                  <a:pt x="181836" y="158167"/>
                </a:moveTo>
                <a:lnTo>
                  <a:pt x="178980" y="158484"/>
                </a:lnTo>
                <a:lnTo>
                  <a:pt x="176441" y="159119"/>
                </a:lnTo>
                <a:lnTo>
                  <a:pt x="173902" y="160390"/>
                </a:lnTo>
                <a:lnTo>
                  <a:pt x="171681" y="161343"/>
                </a:lnTo>
                <a:lnTo>
                  <a:pt x="169459" y="162613"/>
                </a:lnTo>
                <a:lnTo>
                  <a:pt x="167238" y="163884"/>
                </a:lnTo>
                <a:lnTo>
                  <a:pt x="165651" y="165789"/>
                </a:lnTo>
                <a:lnTo>
                  <a:pt x="164065" y="167695"/>
                </a:lnTo>
                <a:lnTo>
                  <a:pt x="162478" y="169918"/>
                </a:lnTo>
                <a:lnTo>
                  <a:pt x="161209" y="171824"/>
                </a:lnTo>
                <a:lnTo>
                  <a:pt x="159939" y="174364"/>
                </a:lnTo>
                <a:lnTo>
                  <a:pt x="159305" y="176588"/>
                </a:lnTo>
                <a:lnTo>
                  <a:pt x="158352" y="179128"/>
                </a:lnTo>
                <a:lnTo>
                  <a:pt x="158035" y="181669"/>
                </a:lnTo>
                <a:lnTo>
                  <a:pt x="157718" y="184210"/>
                </a:lnTo>
                <a:lnTo>
                  <a:pt x="157718" y="1440334"/>
                </a:lnTo>
                <a:lnTo>
                  <a:pt x="158352" y="1447639"/>
                </a:lnTo>
                <a:lnTo>
                  <a:pt x="159622" y="1454944"/>
                </a:lnTo>
                <a:lnTo>
                  <a:pt x="161526" y="1463202"/>
                </a:lnTo>
                <a:lnTo>
                  <a:pt x="164065" y="1471142"/>
                </a:lnTo>
                <a:lnTo>
                  <a:pt x="167238" y="1479717"/>
                </a:lnTo>
                <a:lnTo>
                  <a:pt x="171363" y="1488610"/>
                </a:lnTo>
                <a:lnTo>
                  <a:pt x="175806" y="1497185"/>
                </a:lnTo>
                <a:lnTo>
                  <a:pt x="181201" y="1506078"/>
                </a:lnTo>
                <a:lnTo>
                  <a:pt x="187230" y="1514336"/>
                </a:lnTo>
                <a:lnTo>
                  <a:pt x="193577" y="1522594"/>
                </a:lnTo>
                <a:lnTo>
                  <a:pt x="200876" y="1530534"/>
                </a:lnTo>
                <a:lnTo>
                  <a:pt x="208492" y="1538156"/>
                </a:lnTo>
                <a:lnTo>
                  <a:pt x="216743" y="1545143"/>
                </a:lnTo>
                <a:lnTo>
                  <a:pt x="225629" y="1551178"/>
                </a:lnTo>
                <a:lnTo>
                  <a:pt x="230389" y="1554354"/>
                </a:lnTo>
                <a:lnTo>
                  <a:pt x="235149" y="1557212"/>
                </a:lnTo>
                <a:lnTo>
                  <a:pt x="239909" y="1559753"/>
                </a:lnTo>
                <a:lnTo>
                  <a:pt x="244669" y="1561976"/>
                </a:lnTo>
                <a:lnTo>
                  <a:pt x="1018979" y="1561976"/>
                </a:lnTo>
                <a:lnTo>
                  <a:pt x="1018979" y="1559436"/>
                </a:lnTo>
                <a:lnTo>
                  <a:pt x="1028182" y="1554354"/>
                </a:lnTo>
                <a:lnTo>
                  <a:pt x="1037068" y="1548637"/>
                </a:lnTo>
                <a:lnTo>
                  <a:pt x="1045636" y="1542603"/>
                </a:lnTo>
                <a:lnTo>
                  <a:pt x="1053252" y="1535298"/>
                </a:lnTo>
                <a:lnTo>
                  <a:pt x="1060551" y="1527993"/>
                </a:lnTo>
                <a:lnTo>
                  <a:pt x="1067532" y="1520370"/>
                </a:lnTo>
                <a:lnTo>
                  <a:pt x="1073879" y="1512113"/>
                </a:lnTo>
                <a:lnTo>
                  <a:pt x="1079908" y="1504173"/>
                </a:lnTo>
                <a:lnTo>
                  <a:pt x="1084986" y="1495597"/>
                </a:lnTo>
                <a:lnTo>
                  <a:pt x="1089429" y="1487022"/>
                </a:lnTo>
                <a:lnTo>
                  <a:pt x="1093554" y="1479082"/>
                </a:lnTo>
                <a:lnTo>
                  <a:pt x="1096728" y="1470507"/>
                </a:lnTo>
                <a:lnTo>
                  <a:pt x="1099266" y="1462884"/>
                </a:lnTo>
                <a:lnTo>
                  <a:pt x="1101170" y="1454626"/>
                </a:lnTo>
                <a:lnTo>
                  <a:pt x="1102122" y="1447321"/>
                </a:lnTo>
                <a:lnTo>
                  <a:pt x="1102757" y="1440334"/>
                </a:lnTo>
                <a:lnTo>
                  <a:pt x="1102757" y="184210"/>
                </a:lnTo>
                <a:lnTo>
                  <a:pt x="1102122" y="181669"/>
                </a:lnTo>
                <a:lnTo>
                  <a:pt x="1101805" y="179128"/>
                </a:lnTo>
                <a:lnTo>
                  <a:pt x="1101170" y="176588"/>
                </a:lnTo>
                <a:lnTo>
                  <a:pt x="1100536" y="174364"/>
                </a:lnTo>
                <a:lnTo>
                  <a:pt x="1099266" y="171824"/>
                </a:lnTo>
                <a:lnTo>
                  <a:pt x="1097997" y="169918"/>
                </a:lnTo>
                <a:lnTo>
                  <a:pt x="1096410" y="167695"/>
                </a:lnTo>
                <a:lnTo>
                  <a:pt x="1094824" y="165789"/>
                </a:lnTo>
                <a:lnTo>
                  <a:pt x="1092919" y="163884"/>
                </a:lnTo>
                <a:lnTo>
                  <a:pt x="1090698" y="162613"/>
                </a:lnTo>
                <a:lnTo>
                  <a:pt x="1088794" y="161343"/>
                </a:lnTo>
                <a:lnTo>
                  <a:pt x="1086573" y="160390"/>
                </a:lnTo>
                <a:lnTo>
                  <a:pt x="1083716" y="159119"/>
                </a:lnTo>
                <a:lnTo>
                  <a:pt x="1081178" y="158484"/>
                </a:lnTo>
                <a:lnTo>
                  <a:pt x="1078639" y="158167"/>
                </a:lnTo>
                <a:lnTo>
                  <a:pt x="1076100" y="158167"/>
                </a:lnTo>
                <a:lnTo>
                  <a:pt x="184374" y="158167"/>
                </a:lnTo>
                <a:lnTo>
                  <a:pt x="181836" y="158167"/>
                </a:lnTo>
                <a:close/>
                <a:moveTo>
                  <a:pt x="1414463" y="157162"/>
                </a:moveTo>
                <a:lnTo>
                  <a:pt x="2153497" y="157162"/>
                </a:lnTo>
                <a:lnTo>
                  <a:pt x="2161123" y="157162"/>
                </a:lnTo>
                <a:lnTo>
                  <a:pt x="2169066" y="158114"/>
                </a:lnTo>
                <a:lnTo>
                  <a:pt x="2176374" y="158749"/>
                </a:lnTo>
                <a:lnTo>
                  <a:pt x="2183364" y="160337"/>
                </a:lnTo>
                <a:lnTo>
                  <a:pt x="2190671" y="161924"/>
                </a:lnTo>
                <a:lnTo>
                  <a:pt x="2197661" y="163829"/>
                </a:lnTo>
                <a:lnTo>
                  <a:pt x="2204651" y="166052"/>
                </a:lnTo>
                <a:lnTo>
                  <a:pt x="2211324" y="168909"/>
                </a:lnTo>
                <a:lnTo>
                  <a:pt x="2217996" y="172084"/>
                </a:lnTo>
                <a:lnTo>
                  <a:pt x="2224350" y="174942"/>
                </a:lnTo>
                <a:lnTo>
                  <a:pt x="2230387" y="178752"/>
                </a:lnTo>
                <a:lnTo>
                  <a:pt x="2236424" y="182562"/>
                </a:lnTo>
                <a:lnTo>
                  <a:pt x="2242461" y="186689"/>
                </a:lnTo>
                <a:lnTo>
                  <a:pt x="2247862" y="191134"/>
                </a:lnTo>
                <a:lnTo>
                  <a:pt x="2253264" y="195579"/>
                </a:lnTo>
                <a:lnTo>
                  <a:pt x="2258665" y="200659"/>
                </a:lnTo>
                <a:lnTo>
                  <a:pt x="2263431" y="206057"/>
                </a:lnTo>
                <a:lnTo>
                  <a:pt x="2268197" y="211137"/>
                </a:lnTo>
                <a:lnTo>
                  <a:pt x="2272645" y="216852"/>
                </a:lnTo>
                <a:lnTo>
                  <a:pt x="2276776" y="222567"/>
                </a:lnTo>
                <a:lnTo>
                  <a:pt x="2280270" y="228917"/>
                </a:lnTo>
                <a:lnTo>
                  <a:pt x="2284083" y="234949"/>
                </a:lnTo>
                <a:lnTo>
                  <a:pt x="2287261" y="241299"/>
                </a:lnTo>
                <a:lnTo>
                  <a:pt x="2290438" y="247967"/>
                </a:lnTo>
                <a:lnTo>
                  <a:pt x="2292980" y="254634"/>
                </a:lnTo>
                <a:lnTo>
                  <a:pt x="2295204" y="261619"/>
                </a:lnTo>
                <a:lnTo>
                  <a:pt x="2297428" y="268604"/>
                </a:lnTo>
                <a:lnTo>
                  <a:pt x="2298699" y="275589"/>
                </a:lnTo>
                <a:lnTo>
                  <a:pt x="2300287" y="282892"/>
                </a:lnTo>
                <a:lnTo>
                  <a:pt x="2300923" y="290512"/>
                </a:lnTo>
                <a:lnTo>
                  <a:pt x="2301876" y="297814"/>
                </a:lnTo>
                <a:lnTo>
                  <a:pt x="2301876" y="305434"/>
                </a:lnTo>
                <a:lnTo>
                  <a:pt x="2301876" y="1484630"/>
                </a:lnTo>
                <a:lnTo>
                  <a:pt x="2301876" y="1497013"/>
                </a:lnTo>
                <a:lnTo>
                  <a:pt x="2300923" y="1509078"/>
                </a:lnTo>
                <a:lnTo>
                  <a:pt x="2299652" y="1521143"/>
                </a:lnTo>
                <a:lnTo>
                  <a:pt x="2298063" y="1533208"/>
                </a:lnTo>
                <a:lnTo>
                  <a:pt x="2295839" y="1544638"/>
                </a:lnTo>
                <a:lnTo>
                  <a:pt x="2292980" y="1555433"/>
                </a:lnTo>
                <a:lnTo>
                  <a:pt x="2289802" y="1566545"/>
                </a:lnTo>
                <a:lnTo>
                  <a:pt x="2285990" y="1577340"/>
                </a:lnTo>
                <a:lnTo>
                  <a:pt x="2281859" y="1587500"/>
                </a:lnTo>
                <a:lnTo>
                  <a:pt x="2277093" y="1597660"/>
                </a:lnTo>
                <a:lnTo>
                  <a:pt x="2271374" y="1607503"/>
                </a:lnTo>
                <a:lnTo>
                  <a:pt x="2265655" y="1616710"/>
                </a:lnTo>
                <a:lnTo>
                  <a:pt x="2259300" y="1625918"/>
                </a:lnTo>
                <a:lnTo>
                  <a:pt x="2252310" y="1634808"/>
                </a:lnTo>
                <a:lnTo>
                  <a:pt x="2244685" y="1643063"/>
                </a:lnTo>
                <a:lnTo>
                  <a:pt x="2236424" y="1651000"/>
                </a:lnTo>
                <a:lnTo>
                  <a:pt x="2227846" y="1658938"/>
                </a:lnTo>
                <a:lnTo>
                  <a:pt x="2218631" y="1665923"/>
                </a:lnTo>
                <a:lnTo>
                  <a:pt x="2208782" y="1672908"/>
                </a:lnTo>
                <a:lnTo>
                  <a:pt x="2198297" y="1678940"/>
                </a:lnTo>
                <a:lnTo>
                  <a:pt x="2187494" y="1684973"/>
                </a:lnTo>
                <a:lnTo>
                  <a:pt x="2176056" y="1690370"/>
                </a:lnTo>
                <a:lnTo>
                  <a:pt x="2163664" y="1695450"/>
                </a:lnTo>
                <a:lnTo>
                  <a:pt x="2150955" y="1700213"/>
                </a:lnTo>
                <a:lnTo>
                  <a:pt x="2137611" y="1704023"/>
                </a:lnTo>
                <a:lnTo>
                  <a:pt x="2123631" y="1707515"/>
                </a:lnTo>
                <a:lnTo>
                  <a:pt x="2108698" y="1710373"/>
                </a:lnTo>
                <a:lnTo>
                  <a:pt x="2093764" y="1712913"/>
                </a:lnTo>
                <a:lnTo>
                  <a:pt x="2077878" y="1715135"/>
                </a:lnTo>
                <a:lnTo>
                  <a:pt x="2061038" y="1716405"/>
                </a:lnTo>
                <a:lnTo>
                  <a:pt x="2044199" y="1717358"/>
                </a:lnTo>
                <a:lnTo>
                  <a:pt x="2026406" y="1717675"/>
                </a:lnTo>
                <a:lnTo>
                  <a:pt x="1563159" y="1717675"/>
                </a:lnTo>
                <a:lnTo>
                  <a:pt x="1551721" y="1717358"/>
                </a:lnTo>
                <a:lnTo>
                  <a:pt x="1540601" y="1716723"/>
                </a:lnTo>
                <a:lnTo>
                  <a:pt x="1529163" y="1715453"/>
                </a:lnTo>
                <a:lnTo>
                  <a:pt x="1518042" y="1714500"/>
                </a:lnTo>
                <a:lnTo>
                  <a:pt x="1506922" y="1712913"/>
                </a:lnTo>
                <a:lnTo>
                  <a:pt x="1495801" y="1710690"/>
                </a:lnTo>
                <a:lnTo>
                  <a:pt x="1485634" y="1709103"/>
                </a:lnTo>
                <a:lnTo>
                  <a:pt x="1475149" y="1706880"/>
                </a:lnTo>
                <a:lnTo>
                  <a:pt x="1456085" y="1701800"/>
                </a:lnTo>
                <a:lnTo>
                  <a:pt x="1439246" y="1697038"/>
                </a:lnTo>
                <a:lnTo>
                  <a:pt x="1424948" y="1692593"/>
                </a:lnTo>
                <a:lnTo>
                  <a:pt x="1414463" y="1688783"/>
                </a:lnTo>
                <a:lnTo>
                  <a:pt x="1414463" y="1342708"/>
                </a:lnTo>
                <a:lnTo>
                  <a:pt x="1416687" y="1347470"/>
                </a:lnTo>
                <a:lnTo>
                  <a:pt x="1419229" y="1352233"/>
                </a:lnTo>
                <a:lnTo>
                  <a:pt x="1422088" y="1357630"/>
                </a:lnTo>
                <a:lnTo>
                  <a:pt x="1425583" y="1362393"/>
                </a:lnTo>
                <a:lnTo>
                  <a:pt x="1429078" y="1367473"/>
                </a:lnTo>
                <a:lnTo>
                  <a:pt x="1433209" y="1372235"/>
                </a:lnTo>
                <a:lnTo>
                  <a:pt x="1437657" y="1376998"/>
                </a:lnTo>
                <a:lnTo>
                  <a:pt x="1442105" y="1381760"/>
                </a:lnTo>
                <a:lnTo>
                  <a:pt x="1446871" y="1386523"/>
                </a:lnTo>
                <a:lnTo>
                  <a:pt x="1451637" y="1390968"/>
                </a:lnTo>
                <a:lnTo>
                  <a:pt x="1456721" y="1395413"/>
                </a:lnTo>
                <a:lnTo>
                  <a:pt x="1462440" y="1399540"/>
                </a:lnTo>
                <a:lnTo>
                  <a:pt x="1467523" y="1403350"/>
                </a:lnTo>
                <a:lnTo>
                  <a:pt x="1472925" y="1406525"/>
                </a:lnTo>
                <a:lnTo>
                  <a:pt x="1478644" y="1410018"/>
                </a:lnTo>
                <a:lnTo>
                  <a:pt x="1484045" y="1412558"/>
                </a:lnTo>
                <a:lnTo>
                  <a:pt x="1484045" y="1413510"/>
                </a:lnTo>
                <a:lnTo>
                  <a:pt x="2108062" y="1413510"/>
                </a:lnTo>
                <a:lnTo>
                  <a:pt x="2108062" y="1410335"/>
                </a:lnTo>
                <a:lnTo>
                  <a:pt x="2115370" y="1406208"/>
                </a:lnTo>
                <a:lnTo>
                  <a:pt x="2122360" y="1401763"/>
                </a:lnTo>
                <a:lnTo>
                  <a:pt x="2129032" y="1396683"/>
                </a:lnTo>
                <a:lnTo>
                  <a:pt x="2135387" y="1390968"/>
                </a:lnTo>
                <a:lnTo>
                  <a:pt x="2141106" y="1385253"/>
                </a:lnTo>
                <a:lnTo>
                  <a:pt x="2146825" y="1378903"/>
                </a:lnTo>
                <a:lnTo>
                  <a:pt x="2151909" y="1372235"/>
                </a:lnTo>
                <a:lnTo>
                  <a:pt x="2156357" y="1365568"/>
                </a:lnTo>
                <a:lnTo>
                  <a:pt x="2160805" y="1358900"/>
                </a:lnTo>
                <a:lnTo>
                  <a:pt x="2163982" y="1352233"/>
                </a:lnTo>
                <a:lnTo>
                  <a:pt x="2167477" y="1345883"/>
                </a:lnTo>
                <a:lnTo>
                  <a:pt x="2170019" y="1339215"/>
                </a:lnTo>
                <a:lnTo>
                  <a:pt x="2172243" y="1332865"/>
                </a:lnTo>
                <a:lnTo>
                  <a:pt x="2173832" y="1326515"/>
                </a:lnTo>
                <a:lnTo>
                  <a:pt x="2174467" y="1320800"/>
                </a:lnTo>
                <a:lnTo>
                  <a:pt x="2174785" y="1315085"/>
                </a:lnTo>
                <a:lnTo>
                  <a:pt x="2174785" y="305434"/>
                </a:lnTo>
                <a:lnTo>
                  <a:pt x="2174467" y="301307"/>
                </a:lnTo>
                <a:lnTo>
                  <a:pt x="2172879" y="297497"/>
                </a:lnTo>
                <a:lnTo>
                  <a:pt x="2171290" y="293687"/>
                </a:lnTo>
                <a:lnTo>
                  <a:pt x="2168430" y="290829"/>
                </a:lnTo>
                <a:lnTo>
                  <a:pt x="2165571" y="288289"/>
                </a:lnTo>
                <a:lnTo>
                  <a:pt x="2162076" y="286067"/>
                </a:lnTo>
                <a:lnTo>
                  <a:pt x="2157945" y="284797"/>
                </a:lnTo>
                <a:lnTo>
                  <a:pt x="2153497" y="284479"/>
                </a:lnTo>
                <a:lnTo>
                  <a:pt x="1414463" y="284479"/>
                </a:lnTo>
                <a:lnTo>
                  <a:pt x="1414463" y="157162"/>
                </a:lnTo>
                <a:close/>
                <a:moveTo>
                  <a:pt x="184374" y="0"/>
                </a:moveTo>
                <a:lnTo>
                  <a:pt x="1076100" y="0"/>
                </a:lnTo>
                <a:lnTo>
                  <a:pt x="1085621" y="317"/>
                </a:lnTo>
                <a:lnTo>
                  <a:pt x="1094824" y="953"/>
                </a:lnTo>
                <a:lnTo>
                  <a:pt x="1104026" y="1905"/>
                </a:lnTo>
                <a:lnTo>
                  <a:pt x="1113229" y="3494"/>
                </a:lnTo>
                <a:lnTo>
                  <a:pt x="1122115" y="5717"/>
                </a:lnTo>
                <a:lnTo>
                  <a:pt x="1131000" y="8258"/>
                </a:lnTo>
                <a:lnTo>
                  <a:pt x="1139568" y="11434"/>
                </a:lnTo>
                <a:lnTo>
                  <a:pt x="1147502" y="14610"/>
                </a:lnTo>
                <a:lnTo>
                  <a:pt x="1156070" y="18421"/>
                </a:lnTo>
                <a:lnTo>
                  <a:pt x="1163686" y="22232"/>
                </a:lnTo>
                <a:lnTo>
                  <a:pt x="1171620" y="26679"/>
                </a:lnTo>
                <a:lnTo>
                  <a:pt x="1178919" y="31443"/>
                </a:lnTo>
                <a:lnTo>
                  <a:pt x="1186217" y="36842"/>
                </a:lnTo>
                <a:lnTo>
                  <a:pt x="1193199" y="42241"/>
                </a:lnTo>
                <a:lnTo>
                  <a:pt x="1199863" y="47640"/>
                </a:lnTo>
                <a:lnTo>
                  <a:pt x="1206210" y="53993"/>
                </a:lnTo>
                <a:lnTo>
                  <a:pt x="1212557" y="60345"/>
                </a:lnTo>
                <a:lnTo>
                  <a:pt x="1218269" y="67014"/>
                </a:lnTo>
                <a:lnTo>
                  <a:pt x="1223981" y="74002"/>
                </a:lnTo>
                <a:lnTo>
                  <a:pt x="1229058" y="81306"/>
                </a:lnTo>
                <a:lnTo>
                  <a:pt x="1233818" y="88611"/>
                </a:lnTo>
                <a:lnTo>
                  <a:pt x="1238261" y="96551"/>
                </a:lnTo>
                <a:lnTo>
                  <a:pt x="1242387" y="104492"/>
                </a:lnTo>
                <a:lnTo>
                  <a:pt x="1245877" y="112749"/>
                </a:lnTo>
                <a:lnTo>
                  <a:pt x="1249368" y="121325"/>
                </a:lnTo>
                <a:lnTo>
                  <a:pt x="1252224" y="129582"/>
                </a:lnTo>
                <a:lnTo>
                  <a:pt x="1254446" y="138475"/>
                </a:lnTo>
                <a:lnTo>
                  <a:pt x="1256667" y="147368"/>
                </a:lnTo>
                <a:lnTo>
                  <a:pt x="1258254" y="156261"/>
                </a:lnTo>
                <a:lnTo>
                  <a:pt x="1259523" y="165472"/>
                </a:lnTo>
                <a:lnTo>
                  <a:pt x="1259840" y="175000"/>
                </a:lnTo>
                <a:lnTo>
                  <a:pt x="1260475" y="184210"/>
                </a:lnTo>
                <a:lnTo>
                  <a:pt x="1260475" y="1651541"/>
                </a:lnTo>
                <a:lnTo>
                  <a:pt x="1259840" y="1667103"/>
                </a:lnTo>
                <a:lnTo>
                  <a:pt x="1259206" y="1682348"/>
                </a:lnTo>
                <a:lnTo>
                  <a:pt x="1257936" y="1696958"/>
                </a:lnTo>
                <a:lnTo>
                  <a:pt x="1255715" y="1711886"/>
                </a:lnTo>
                <a:lnTo>
                  <a:pt x="1252542" y="1725860"/>
                </a:lnTo>
                <a:lnTo>
                  <a:pt x="1249368" y="1739835"/>
                </a:lnTo>
                <a:lnTo>
                  <a:pt x="1245243" y="1753492"/>
                </a:lnTo>
                <a:lnTo>
                  <a:pt x="1240483" y="1766831"/>
                </a:lnTo>
                <a:lnTo>
                  <a:pt x="1235405" y="1779535"/>
                </a:lnTo>
                <a:lnTo>
                  <a:pt x="1229376" y="1792239"/>
                </a:lnTo>
                <a:lnTo>
                  <a:pt x="1222712" y="1804308"/>
                </a:lnTo>
                <a:lnTo>
                  <a:pt x="1215413" y="1816060"/>
                </a:lnTo>
                <a:lnTo>
                  <a:pt x="1207162" y="1827493"/>
                </a:lnTo>
                <a:lnTo>
                  <a:pt x="1198594" y="1838292"/>
                </a:lnTo>
                <a:lnTo>
                  <a:pt x="1189391" y="1848773"/>
                </a:lnTo>
                <a:lnTo>
                  <a:pt x="1179236" y="1858619"/>
                </a:lnTo>
                <a:lnTo>
                  <a:pt x="1168129" y="1868147"/>
                </a:lnTo>
                <a:lnTo>
                  <a:pt x="1156705" y="1877040"/>
                </a:lnTo>
                <a:lnTo>
                  <a:pt x="1144646" y="1885615"/>
                </a:lnTo>
                <a:lnTo>
                  <a:pt x="1131635" y="1893555"/>
                </a:lnTo>
                <a:lnTo>
                  <a:pt x="1117989" y="1900860"/>
                </a:lnTo>
                <a:lnTo>
                  <a:pt x="1103709" y="1907530"/>
                </a:lnTo>
                <a:lnTo>
                  <a:pt x="1088794" y="1913882"/>
                </a:lnTo>
                <a:lnTo>
                  <a:pt x="1072927" y="1919599"/>
                </a:lnTo>
                <a:lnTo>
                  <a:pt x="1056108" y="1924680"/>
                </a:lnTo>
                <a:lnTo>
                  <a:pt x="1038654" y="1929127"/>
                </a:lnTo>
                <a:lnTo>
                  <a:pt x="1020566" y="1932620"/>
                </a:lnTo>
                <a:lnTo>
                  <a:pt x="1001526" y="1936114"/>
                </a:lnTo>
                <a:lnTo>
                  <a:pt x="981851" y="1938337"/>
                </a:lnTo>
                <a:lnTo>
                  <a:pt x="961541" y="1940243"/>
                </a:lnTo>
                <a:lnTo>
                  <a:pt x="940279" y="1941196"/>
                </a:lnTo>
                <a:lnTo>
                  <a:pt x="918065" y="1941513"/>
                </a:lnTo>
                <a:lnTo>
                  <a:pt x="342410" y="1941513"/>
                </a:lnTo>
                <a:lnTo>
                  <a:pt x="321148" y="1941196"/>
                </a:lnTo>
                <a:lnTo>
                  <a:pt x="300839" y="1940243"/>
                </a:lnTo>
                <a:lnTo>
                  <a:pt x="280846" y="1938337"/>
                </a:lnTo>
                <a:lnTo>
                  <a:pt x="261806" y="1936114"/>
                </a:lnTo>
                <a:lnTo>
                  <a:pt x="242765" y="1932938"/>
                </a:lnTo>
                <a:lnTo>
                  <a:pt x="225311" y="1929444"/>
                </a:lnTo>
                <a:lnTo>
                  <a:pt x="208175" y="1924998"/>
                </a:lnTo>
                <a:lnTo>
                  <a:pt x="191673" y="1920234"/>
                </a:lnTo>
                <a:lnTo>
                  <a:pt x="175806" y="1914517"/>
                </a:lnTo>
                <a:lnTo>
                  <a:pt x="160574" y="1908800"/>
                </a:lnTo>
                <a:lnTo>
                  <a:pt x="146294" y="1902130"/>
                </a:lnTo>
                <a:lnTo>
                  <a:pt x="132648" y="1894825"/>
                </a:lnTo>
                <a:lnTo>
                  <a:pt x="119954" y="1886885"/>
                </a:lnTo>
                <a:lnTo>
                  <a:pt x="107261" y="1878628"/>
                </a:lnTo>
                <a:lnTo>
                  <a:pt x="95836" y="1869735"/>
                </a:lnTo>
                <a:lnTo>
                  <a:pt x="84730" y="1860524"/>
                </a:lnTo>
                <a:lnTo>
                  <a:pt x="74575" y="1850361"/>
                </a:lnTo>
                <a:lnTo>
                  <a:pt x="64737" y="1840198"/>
                </a:lnTo>
                <a:lnTo>
                  <a:pt x="55534" y="1829399"/>
                </a:lnTo>
                <a:lnTo>
                  <a:pt x="47601" y="1817965"/>
                </a:lnTo>
                <a:lnTo>
                  <a:pt x="39985" y="1806532"/>
                </a:lnTo>
                <a:lnTo>
                  <a:pt x="32686" y="1794463"/>
                </a:lnTo>
                <a:lnTo>
                  <a:pt x="26656" y="1781758"/>
                </a:lnTo>
                <a:lnTo>
                  <a:pt x="20944" y="1768419"/>
                </a:lnTo>
                <a:lnTo>
                  <a:pt x="16184" y="1755397"/>
                </a:lnTo>
                <a:lnTo>
                  <a:pt x="11741" y="1741740"/>
                </a:lnTo>
                <a:lnTo>
                  <a:pt x="8251" y="1727131"/>
                </a:lnTo>
                <a:lnTo>
                  <a:pt x="5077" y="1712838"/>
                </a:lnTo>
                <a:lnTo>
                  <a:pt x="2856" y="1698229"/>
                </a:lnTo>
                <a:lnTo>
                  <a:pt x="1269" y="1682984"/>
                </a:lnTo>
                <a:lnTo>
                  <a:pt x="317" y="1667421"/>
                </a:lnTo>
                <a:lnTo>
                  <a:pt x="0" y="1651541"/>
                </a:lnTo>
                <a:lnTo>
                  <a:pt x="0" y="184210"/>
                </a:lnTo>
                <a:lnTo>
                  <a:pt x="0" y="175000"/>
                </a:lnTo>
                <a:lnTo>
                  <a:pt x="634" y="165472"/>
                </a:lnTo>
                <a:lnTo>
                  <a:pt x="1904" y="156261"/>
                </a:lnTo>
                <a:lnTo>
                  <a:pt x="3808" y="147368"/>
                </a:lnTo>
                <a:lnTo>
                  <a:pt x="6029" y="138475"/>
                </a:lnTo>
                <a:lnTo>
                  <a:pt x="8251" y="129582"/>
                </a:lnTo>
                <a:lnTo>
                  <a:pt x="11107" y="121325"/>
                </a:lnTo>
                <a:lnTo>
                  <a:pt x="14280" y="112749"/>
                </a:lnTo>
                <a:lnTo>
                  <a:pt x="18088" y="104492"/>
                </a:lnTo>
                <a:lnTo>
                  <a:pt x="22214" y="96551"/>
                </a:lnTo>
                <a:lnTo>
                  <a:pt x="26656" y="88611"/>
                </a:lnTo>
                <a:lnTo>
                  <a:pt x="31416" y="81306"/>
                </a:lnTo>
                <a:lnTo>
                  <a:pt x="36494" y="74002"/>
                </a:lnTo>
                <a:lnTo>
                  <a:pt x="41889" y="67014"/>
                </a:lnTo>
                <a:lnTo>
                  <a:pt x="47918" y="60345"/>
                </a:lnTo>
                <a:lnTo>
                  <a:pt x="53948" y="53993"/>
                </a:lnTo>
                <a:lnTo>
                  <a:pt x="60612" y="47640"/>
                </a:lnTo>
                <a:lnTo>
                  <a:pt x="66959" y="42241"/>
                </a:lnTo>
                <a:lnTo>
                  <a:pt x="74257" y="36842"/>
                </a:lnTo>
                <a:lnTo>
                  <a:pt x="81556" y="31443"/>
                </a:lnTo>
                <a:lnTo>
                  <a:pt x="88855" y="26679"/>
                </a:lnTo>
                <a:lnTo>
                  <a:pt x="96471" y="22232"/>
                </a:lnTo>
                <a:lnTo>
                  <a:pt x="104405" y="18421"/>
                </a:lnTo>
                <a:lnTo>
                  <a:pt x="112338" y="14610"/>
                </a:lnTo>
                <a:lnTo>
                  <a:pt x="120906" y="11434"/>
                </a:lnTo>
                <a:lnTo>
                  <a:pt x="129475" y="8258"/>
                </a:lnTo>
                <a:lnTo>
                  <a:pt x="138360" y="5717"/>
                </a:lnTo>
                <a:lnTo>
                  <a:pt x="146928" y="3494"/>
                </a:lnTo>
                <a:lnTo>
                  <a:pt x="156131" y="1905"/>
                </a:lnTo>
                <a:lnTo>
                  <a:pt x="165651" y="953"/>
                </a:lnTo>
                <a:lnTo>
                  <a:pt x="174854" y="317"/>
                </a:lnTo>
                <a:lnTo>
                  <a:pt x="18437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1" name="KSO_Shape"/>
          <p:cNvSpPr>
            <a:spLocks/>
          </p:cNvSpPr>
          <p:nvPr/>
        </p:nvSpPr>
        <p:spPr bwMode="auto">
          <a:xfrm>
            <a:off x="3109703" y="2018992"/>
            <a:ext cx="535955" cy="623448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555322" y="2590979"/>
            <a:ext cx="310285" cy="310406"/>
            <a:chOff x="3264324" y="1749600"/>
            <a:chExt cx="348156" cy="348156"/>
          </a:xfrm>
          <a:solidFill>
            <a:srgbClr val="34495E"/>
          </a:solidFill>
        </p:grpSpPr>
        <p:sp>
          <p:nvSpPr>
            <p:cNvPr id="23" name="矩形 22"/>
            <p:cNvSpPr/>
            <p:nvPr/>
          </p:nvSpPr>
          <p:spPr>
            <a:xfrm>
              <a:off x="3264324" y="1900818"/>
              <a:ext cx="3481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 rot="5400000">
              <a:off x="3264324" y="1900818"/>
              <a:ext cx="3481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110759" y="2590979"/>
            <a:ext cx="310285" cy="310406"/>
            <a:chOff x="3264324" y="1749600"/>
            <a:chExt cx="348156" cy="348156"/>
          </a:xfrm>
          <a:solidFill>
            <a:srgbClr val="34495E"/>
          </a:solidFill>
        </p:grpSpPr>
        <p:sp>
          <p:nvSpPr>
            <p:cNvPr id="26" name="矩形 25"/>
            <p:cNvSpPr/>
            <p:nvPr/>
          </p:nvSpPr>
          <p:spPr>
            <a:xfrm>
              <a:off x="3264324" y="1900818"/>
              <a:ext cx="3481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rot="5400000">
              <a:off x="3264324" y="1900818"/>
              <a:ext cx="34815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875202" y="3168358"/>
            <a:ext cx="10364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点击输入说明文字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05158" y="3168358"/>
            <a:ext cx="11660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点击输入说明文字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60595" y="3168358"/>
            <a:ext cx="116605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点击输入说明文字</a:t>
            </a:r>
          </a:p>
        </p:txBody>
      </p:sp>
      <p:sp>
        <p:nvSpPr>
          <p:cNvPr id="31" name="Freeform 12"/>
          <p:cNvSpPr>
            <a:spLocks/>
          </p:cNvSpPr>
          <p:nvPr/>
        </p:nvSpPr>
        <p:spPr bwMode="auto">
          <a:xfrm>
            <a:off x="1608675" y="4221090"/>
            <a:ext cx="528432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Freeform 12"/>
          <p:cNvSpPr>
            <a:spLocks/>
          </p:cNvSpPr>
          <p:nvPr/>
        </p:nvSpPr>
        <p:spPr bwMode="auto">
          <a:xfrm flipH="1" flipV="1">
            <a:off x="10246261" y="5255371"/>
            <a:ext cx="528432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68575" y="4535290"/>
            <a:ext cx="8541902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604184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00"/>
                            </p:stCondLst>
                            <p:childTnLst>
                              <p:par>
                                <p:cTn id="7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700"/>
                            </p:stCondLst>
                            <p:childTnLst>
                              <p:par>
                                <p:cTn id="14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400"/>
                            </p:stCondLst>
                            <p:childTnLst>
                              <p:par>
                                <p:cTn id="14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400"/>
                            </p:stCondLst>
                            <p:childTnLst>
                              <p:par>
                                <p:cTn id="2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6836E-6 -3.7037E-7 L 0.36686 0.15278 " pathEditMode="relative" rAng="0" ptsTypes="AA">
                                      <p:cBhvr>
                                        <p:cTn id="217" dur="500" spd="-99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343" y="7639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5742E-7 -3.33333E-6 L -0.39495 -0.11018 " pathEditMode="relative" rAng="0" ptsTypes="AA">
                                      <p:cBhvr>
                                        <p:cTn id="221" dur="500" spd="-999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8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4900"/>
                            </p:stCondLst>
                            <p:childTnLst>
                              <p:par>
                                <p:cTn id="22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/>
      <p:bldP spid="17" grpId="0"/>
      <p:bldP spid="18" grpId="0"/>
      <p:bldP spid="19" grpId="0" animBg="1"/>
      <p:bldP spid="20" grpId="0" animBg="1"/>
      <p:bldP spid="21" grpId="0" animBg="1"/>
      <p:bldP spid="28" grpId="0"/>
      <p:bldP spid="29" grpId="0"/>
      <p:bldP spid="30" grpId="0"/>
      <p:bldP spid="31" grpId="0" animBg="1"/>
      <p:bldP spid="31" grpId="1" animBg="1"/>
      <p:bldP spid="32" grpId="0" animBg="1"/>
      <p:bldP spid="32" grpId="1" animBg="1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2442594" y="1593671"/>
            <a:ext cx="8605062" cy="1541417"/>
          </a:xfrm>
          <a:custGeom>
            <a:avLst/>
            <a:gdLst>
              <a:gd name="connsiteX0" fmla="*/ 0 w 8608423"/>
              <a:gd name="connsiteY0" fmla="*/ 1541417 h 1541417"/>
              <a:gd name="connsiteX1" fmla="*/ 1267097 w 8608423"/>
              <a:gd name="connsiteY1" fmla="*/ 744582 h 1541417"/>
              <a:gd name="connsiteX2" fmla="*/ 2690949 w 8608423"/>
              <a:gd name="connsiteY2" fmla="*/ 1267097 h 1541417"/>
              <a:gd name="connsiteX3" fmla="*/ 4153989 w 8608423"/>
              <a:gd name="connsiteY3" fmla="*/ 156754 h 1541417"/>
              <a:gd name="connsiteX4" fmla="*/ 5460275 w 8608423"/>
              <a:gd name="connsiteY4" fmla="*/ 326571 h 1541417"/>
              <a:gd name="connsiteX5" fmla="*/ 6648995 w 8608423"/>
              <a:gd name="connsiteY5" fmla="*/ 1136468 h 1541417"/>
              <a:gd name="connsiteX6" fmla="*/ 8608423 w 8608423"/>
              <a:gd name="connsiteY6" fmla="*/ 0 h 154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8423" h="1541417">
                <a:moveTo>
                  <a:pt x="0" y="1541417"/>
                </a:moveTo>
                <a:cubicBezTo>
                  <a:pt x="409303" y="1165859"/>
                  <a:pt x="818606" y="790302"/>
                  <a:pt x="1267097" y="744582"/>
                </a:cubicBezTo>
                <a:cubicBezTo>
                  <a:pt x="1715589" y="698862"/>
                  <a:pt x="2209800" y="1365068"/>
                  <a:pt x="2690949" y="1267097"/>
                </a:cubicBezTo>
                <a:cubicBezTo>
                  <a:pt x="3172098" y="1169126"/>
                  <a:pt x="3692435" y="313508"/>
                  <a:pt x="4153989" y="156754"/>
                </a:cubicBezTo>
                <a:cubicBezTo>
                  <a:pt x="4615543" y="0"/>
                  <a:pt x="5044441" y="163285"/>
                  <a:pt x="5460275" y="326571"/>
                </a:cubicBezTo>
                <a:cubicBezTo>
                  <a:pt x="5876109" y="489857"/>
                  <a:pt x="6124304" y="1190896"/>
                  <a:pt x="6648995" y="1136468"/>
                </a:cubicBezTo>
                <a:cubicBezTo>
                  <a:pt x="7173686" y="1082040"/>
                  <a:pt x="8336280" y="189411"/>
                  <a:pt x="8608423" y="0"/>
                </a:cubicBezTo>
              </a:path>
            </a:pathLst>
          </a:custGeom>
          <a:noFill/>
          <a:ln w="3175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192"/>
          <p:cNvSpPr>
            <a:spLocks noEditPoints="1"/>
          </p:cNvSpPr>
          <p:nvPr/>
        </p:nvSpPr>
        <p:spPr bwMode="auto">
          <a:xfrm>
            <a:off x="1201369" y="2748880"/>
            <a:ext cx="1152075" cy="2724150"/>
          </a:xfrm>
          <a:custGeom>
            <a:avLst/>
            <a:gdLst>
              <a:gd name="T0" fmla="*/ 625 w 693"/>
              <a:gd name="T1" fmla="*/ 1522 h 1641"/>
              <a:gd name="T2" fmla="*/ 520 w 693"/>
              <a:gd name="T3" fmla="*/ 985 h 1641"/>
              <a:gd name="T4" fmla="*/ 498 w 693"/>
              <a:gd name="T5" fmla="*/ 789 h 1641"/>
              <a:gd name="T6" fmla="*/ 532 w 693"/>
              <a:gd name="T7" fmla="*/ 760 h 1641"/>
              <a:gd name="T8" fmla="*/ 571 w 693"/>
              <a:gd name="T9" fmla="*/ 506 h 1641"/>
              <a:gd name="T10" fmla="*/ 505 w 693"/>
              <a:gd name="T11" fmla="*/ 282 h 1641"/>
              <a:gd name="T12" fmla="*/ 394 w 693"/>
              <a:gd name="T13" fmla="*/ 243 h 1641"/>
              <a:gd name="T14" fmla="*/ 344 w 693"/>
              <a:gd name="T15" fmla="*/ 214 h 1641"/>
              <a:gd name="T16" fmla="*/ 341 w 693"/>
              <a:gd name="T17" fmla="*/ 204 h 1641"/>
              <a:gd name="T18" fmla="*/ 354 w 693"/>
              <a:gd name="T19" fmla="*/ 65 h 1641"/>
              <a:gd name="T20" fmla="*/ 313 w 693"/>
              <a:gd name="T21" fmla="*/ 0 h 1641"/>
              <a:gd name="T22" fmla="*/ 228 w 693"/>
              <a:gd name="T23" fmla="*/ 24 h 1641"/>
              <a:gd name="T24" fmla="*/ 214 w 693"/>
              <a:gd name="T25" fmla="*/ 121 h 1641"/>
              <a:gd name="T26" fmla="*/ 240 w 693"/>
              <a:gd name="T27" fmla="*/ 200 h 1641"/>
              <a:gd name="T28" fmla="*/ 240 w 693"/>
              <a:gd name="T29" fmla="*/ 215 h 1641"/>
              <a:gd name="T30" fmla="*/ 147 w 693"/>
              <a:gd name="T31" fmla="*/ 272 h 1641"/>
              <a:gd name="T32" fmla="*/ 22 w 693"/>
              <a:gd name="T33" fmla="*/ 531 h 1641"/>
              <a:gd name="T34" fmla="*/ 113 w 693"/>
              <a:gd name="T35" fmla="*/ 777 h 1641"/>
              <a:gd name="T36" fmla="*/ 143 w 693"/>
              <a:gd name="T37" fmla="*/ 802 h 1641"/>
              <a:gd name="T38" fmla="*/ 220 w 693"/>
              <a:gd name="T39" fmla="*/ 1183 h 1641"/>
              <a:gd name="T40" fmla="*/ 267 w 693"/>
              <a:gd name="T41" fmla="*/ 1470 h 1641"/>
              <a:gd name="T42" fmla="*/ 231 w 693"/>
              <a:gd name="T43" fmla="*/ 1602 h 1641"/>
              <a:gd name="T44" fmla="*/ 343 w 693"/>
              <a:gd name="T45" fmla="*/ 1595 h 1641"/>
              <a:gd name="T46" fmla="*/ 351 w 693"/>
              <a:gd name="T47" fmla="*/ 1504 h 1641"/>
              <a:gd name="T48" fmla="*/ 342 w 693"/>
              <a:gd name="T49" fmla="*/ 1327 h 1641"/>
              <a:gd name="T50" fmla="*/ 334 w 693"/>
              <a:gd name="T51" fmla="*/ 1168 h 1641"/>
              <a:gd name="T52" fmla="*/ 372 w 693"/>
              <a:gd name="T53" fmla="*/ 991 h 1641"/>
              <a:gd name="T54" fmla="*/ 495 w 693"/>
              <a:gd name="T55" fmla="*/ 1455 h 1641"/>
              <a:gd name="T56" fmla="*/ 553 w 693"/>
              <a:gd name="T57" fmla="*/ 1595 h 1641"/>
              <a:gd name="T58" fmla="*/ 693 w 693"/>
              <a:gd name="T59" fmla="*/ 1628 h 1641"/>
              <a:gd name="T60" fmla="*/ 115 w 693"/>
              <a:gd name="T61" fmla="*/ 608 h 1641"/>
              <a:gd name="T62" fmla="*/ 125 w 693"/>
              <a:gd name="T63" fmla="*/ 524 h 1641"/>
              <a:gd name="T64" fmla="*/ 395 w 693"/>
              <a:gd name="T65" fmla="*/ 690 h 1641"/>
              <a:gd name="T66" fmla="*/ 314 w 693"/>
              <a:gd name="T67" fmla="*/ 307 h 1641"/>
              <a:gd name="T68" fmla="*/ 280 w 693"/>
              <a:gd name="T69" fmla="*/ 291 h 1641"/>
              <a:gd name="T70" fmla="*/ 295 w 693"/>
              <a:gd name="T71" fmla="*/ 485 h 1641"/>
              <a:gd name="T72" fmla="*/ 274 w 693"/>
              <a:gd name="T73" fmla="*/ 687 h 1641"/>
              <a:gd name="T74" fmla="*/ 235 w 693"/>
              <a:gd name="T75" fmla="*/ 542 h 1641"/>
              <a:gd name="T76" fmla="*/ 248 w 693"/>
              <a:gd name="T77" fmla="*/ 225 h 1641"/>
              <a:gd name="T78" fmla="*/ 334 w 693"/>
              <a:gd name="T79" fmla="*/ 227 h 1641"/>
              <a:gd name="T80" fmla="*/ 381 w 693"/>
              <a:gd name="T81" fmla="*/ 413 h 1641"/>
              <a:gd name="T82" fmla="*/ 411 w 693"/>
              <a:gd name="T83" fmla="*/ 689 h 1641"/>
              <a:gd name="T84" fmla="*/ 473 w 693"/>
              <a:gd name="T85" fmla="*/ 485 h 1641"/>
              <a:gd name="T86" fmla="*/ 501 w 693"/>
              <a:gd name="T87" fmla="*/ 576 h 1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93" h="1641">
                <a:moveTo>
                  <a:pt x="669" y="1590"/>
                </a:moveTo>
                <a:cubicBezTo>
                  <a:pt x="650" y="1579"/>
                  <a:pt x="636" y="1550"/>
                  <a:pt x="629" y="1542"/>
                </a:cubicBezTo>
                <a:cubicBezTo>
                  <a:pt x="622" y="1535"/>
                  <a:pt x="631" y="1537"/>
                  <a:pt x="625" y="1522"/>
                </a:cubicBezTo>
                <a:cubicBezTo>
                  <a:pt x="619" y="1507"/>
                  <a:pt x="600" y="1419"/>
                  <a:pt x="597" y="1391"/>
                </a:cubicBezTo>
                <a:cubicBezTo>
                  <a:pt x="593" y="1362"/>
                  <a:pt x="595" y="1265"/>
                  <a:pt x="582" y="1219"/>
                </a:cubicBezTo>
                <a:cubicBezTo>
                  <a:pt x="568" y="1173"/>
                  <a:pt x="526" y="1025"/>
                  <a:pt x="520" y="985"/>
                </a:cubicBezTo>
                <a:cubicBezTo>
                  <a:pt x="514" y="944"/>
                  <a:pt x="505" y="903"/>
                  <a:pt x="505" y="881"/>
                </a:cubicBezTo>
                <a:cubicBezTo>
                  <a:pt x="505" y="858"/>
                  <a:pt x="503" y="843"/>
                  <a:pt x="496" y="827"/>
                </a:cubicBezTo>
                <a:cubicBezTo>
                  <a:pt x="490" y="811"/>
                  <a:pt x="498" y="789"/>
                  <a:pt x="498" y="789"/>
                </a:cubicBezTo>
                <a:cubicBezTo>
                  <a:pt x="498" y="789"/>
                  <a:pt x="514" y="801"/>
                  <a:pt x="524" y="810"/>
                </a:cubicBezTo>
                <a:cubicBezTo>
                  <a:pt x="534" y="819"/>
                  <a:pt x="534" y="805"/>
                  <a:pt x="529" y="785"/>
                </a:cubicBezTo>
                <a:cubicBezTo>
                  <a:pt x="524" y="765"/>
                  <a:pt x="527" y="754"/>
                  <a:pt x="532" y="760"/>
                </a:cubicBezTo>
                <a:cubicBezTo>
                  <a:pt x="537" y="767"/>
                  <a:pt x="541" y="728"/>
                  <a:pt x="553" y="705"/>
                </a:cubicBezTo>
                <a:cubicBezTo>
                  <a:pt x="566" y="681"/>
                  <a:pt x="593" y="633"/>
                  <a:pt x="587" y="606"/>
                </a:cubicBezTo>
                <a:cubicBezTo>
                  <a:pt x="581" y="578"/>
                  <a:pt x="578" y="530"/>
                  <a:pt x="571" y="506"/>
                </a:cubicBezTo>
                <a:cubicBezTo>
                  <a:pt x="563" y="483"/>
                  <a:pt x="556" y="441"/>
                  <a:pt x="547" y="415"/>
                </a:cubicBezTo>
                <a:cubicBezTo>
                  <a:pt x="538" y="389"/>
                  <a:pt x="540" y="376"/>
                  <a:pt x="529" y="350"/>
                </a:cubicBezTo>
                <a:cubicBezTo>
                  <a:pt x="517" y="324"/>
                  <a:pt x="505" y="295"/>
                  <a:pt x="505" y="282"/>
                </a:cubicBezTo>
                <a:cubicBezTo>
                  <a:pt x="505" y="275"/>
                  <a:pt x="502" y="269"/>
                  <a:pt x="491" y="265"/>
                </a:cubicBezTo>
                <a:cubicBezTo>
                  <a:pt x="483" y="261"/>
                  <a:pt x="469" y="258"/>
                  <a:pt x="449" y="255"/>
                </a:cubicBezTo>
                <a:cubicBezTo>
                  <a:pt x="428" y="252"/>
                  <a:pt x="409" y="248"/>
                  <a:pt x="394" y="243"/>
                </a:cubicBezTo>
                <a:cubicBezTo>
                  <a:pt x="393" y="243"/>
                  <a:pt x="392" y="242"/>
                  <a:pt x="391" y="242"/>
                </a:cubicBezTo>
                <a:cubicBezTo>
                  <a:pt x="391" y="242"/>
                  <a:pt x="390" y="242"/>
                  <a:pt x="390" y="242"/>
                </a:cubicBezTo>
                <a:cubicBezTo>
                  <a:pt x="370" y="235"/>
                  <a:pt x="344" y="214"/>
                  <a:pt x="344" y="214"/>
                </a:cubicBezTo>
                <a:cubicBezTo>
                  <a:pt x="336" y="225"/>
                  <a:pt x="336" y="225"/>
                  <a:pt x="336" y="225"/>
                </a:cubicBezTo>
                <a:cubicBezTo>
                  <a:pt x="339" y="221"/>
                  <a:pt x="341" y="218"/>
                  <a:pt x="344" y="214"/>
                </a:cubicBezTo>
                <a:cubicBezTo>
                  <a:pt x="341" y="211"/>
                  <a:pt x="336" y="204"/>
                  <a:pt x="341" y="204"/>
                </a:cubicBezTo>
                <a:cubicBezTo>
                  <a:pt x="352" y="203"/>
                  <a:pt x="354" y="159"/>
                  <a:pt x="360" y="146"/>
                </a:cubicBezTo>
                <a:cubicBezTo>
                  <a:pt x="366" y="133"/>
                  <a:pt x="364" y="124"/>
                  <a:pt x="360" y="112"/>
                </a:cubicBezTo>
                <a:cubicBezTo>
                  <a:pt x="356" y="101"/>
                  <a:pt x="364" y="84"/>
                  <a:pt x="354" y="65"/>
                </a:cubicBezTo>
                <a:cubicBezTo>
                  <a:pt x="344" y="47"/>
                  <a:pt x="358" y="24"/>
                  <a:pt x="344" y="22"/>
                </a:cubicBezTo>
                <a:cubicBezTo>
                  <a:pt x="330" y="20"/>
                  <a:pt x="335" y="3"/>
                  <a:pt x="322" y="3"/>
                </a:cubicBezTo>
                <a:cubicBezTo>
                  <a:pt x="318" y="3"/>
                  <a:pt x="315" y="2"/>
                  <a:pt x="313" y="0"/>
                </a:cubicBezTo>
                <a:cubicBezTo>
                  <a:pt x="302" y="21"/>
                  <a:pt x="285" y="14"/>
                  <a:pt x="285" y="14"/>
                </a:cubicBezTo>
                <a:cubicBezTo>
                  <a:pt x="259" y="8"/>
                  <a:pt x="242" y="14"/>
                  <a:pt x="230" y="23"/>
                </a:cubicBezTo>
                <a:cubicBezTo>
                  <a:pt x="230" y="23"/>
                  <a:pt x="229" y="24"/>
                  <a:pt x="228" y="24"/>
                </a:cubicBezTo>
                <a:cubicBezTo>
                  <a:pt x="213" y="38"/>
                  <a:pt x="208" y="57"/>
                  <a:pt x="208" y="58"/>
                </a:cubicBezTo>
                <a:cubicBezTo>
                  <a:pt x="207" y="65"/>
                  <a:pt x="206" y="72"/>
                  <a:pt x="206" y="77"/>
                </a:cubicBezTo>
                <a:cubicBezTo>
                  <a:pt x="208" y="95"/>
                  <a:pt x="213" y="113"/>
                  <a:pt x="214" y="121"/>
                </a:cubicBezTo>
                <a:cubicBezTo>
                  <a:pt x="215" y="128"/>
                  <a:pt x="219" y="158"/>
                  <a:pt x="225" y="158"/>
                </a:cubicBezTo>
                <a:cubicBezTo>
                  <a:pt x="231" y="158"/>
                  <a:pt x="233" y="159"/>
                  <a:pt x="233" y="159"/>
                </a:cubicBezTo>
                <a:cubicBezTo>
                  <a:pt x="233" y="159"/>
                  <a:pt x="240" y="182"/>
                  <a:pt x="240" y="200"/>
                </a:cubicBezTo>
                <a:cubicBezTo>
                  <a:pt x="240" y="208"/>
                  <a:pt x="240" y="212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40" y="215"/>
                  <a:pt x="240" y="215"/>
                </a:cubicBezTo>
                <a:cubicBezTo>
                  <a:pt x="240" y="215"/>
                  <a:pt x="224" y="238"/>
                  <a:pt x="206" y="246"/>
                </a:cubicBezTo>
                <a:cubicBezTo>
                  <a:pt x="188" y="255"/>
                  <a:pt x="162" y="268"/>
                  <a:pt x="147" y="272"/>
                </a:cubicBezTo>
                <a:cubicBezTo>
                  <a:pt x="136" y="275"/>
                  <a:pt x="124" y="279"/>
                  <a:pt x="115" y="285"/>
                </a:cubicBezTo>
                <a:cubicBezTo>
                  <a:pt x="103" y="293"/>
                  <a:pt x="93" y="305"/>
                  <a:pt x="89" y="326"/>
                </a:cubicBezTo>
                <a:cubicBezTo>
                  <a:pt x="82" y="365"/>
                  <a:pt x="42" y="495"/>
                  <a:pt x="22" y="531"/>
                </a:cubicBezTo>
                <a:cubicBezTo>
                  <a:pt x="3" y="567"/>
                  <a:pt x="0" y="616"/>
                  <a:pt x="20" y="646"/>
                </a:cubicBezTo>
                <a:cubicBezTo>
                  <a:pt x="39" y="676"/>
                  <a:pt x="86" y="750"/>
                  <a:pt x="93" y="760"/>
                </a:cubicBezTo>
                <a:cubicBezTo>
                  <a:pt x="100" y="770"/>
                  <a:pt x="102" y="778"/>
                  <a:pt x="113" y="777"/>
                </a:cubicBezTo>
                <a:cubicBezTo>
                  <a:pt x="113" y="777"/>
                  <a:pt x="114" y="776"/>
                  <a:pt x="115" y="776"/>
                </a:cubicBezTo>
                <a:cubicBezTo>
                  <a:pt x="124" y="776"/>
                  <a:pt x="130" y="777"/>
                  <a:pt x="130" y="777"/>
                </a:cubicBezTo>
                <a:cubicBezTo>
                  <a:pt x="130" y="777"/>
                  <a:pt x="135" y="796"/>
                  <a:pt x="143" y="802"/>
                </a:cubicBezTo>
                <a:cubicBezTo>
                  <a:pt x="151" y="808"/>
                  <a:pt x="161" y="828"/>
                  <a:pt x="163" y="821"/>
                </a:cubicBezTo>
                <a:cubicBezTo>
                  <a:pt x="166" y="814"/>
                  <a:pt x="173" y="872"/>
                  <a:pt x="180" y="903"/>
                </a:cubicBezTo>
                <a:cubicBezTo>
                  <a:pt x="187" y="934"/>
                  <a:pt x="220" y="1152"/>
                  <a:pt x="220" y="1183"/>
                </a:cubicBezTo>
                <a:cubicBezTo>
                  <a:pt x="220" y="1214"/>
                  <a:pt x="232" y="1246"/>
                  <a:pt x="231" y="1268"/>
                </a:cubicBezTo>
                <a:cubicBezTo>
                  <a:pt x="230" y="1291"/>
                  <a:pt x="235" y="1349"/>
                  <a:pt x="236" y="1381"/>
                </a:cubicBezTo>
                <a:cubicBezTo>
                  <a:pt x="237" y="1413"/>
                  <a:pt x="267" y="1447"/>
                  <a:pt x="267" y="1470"/>
                </a:cubicBezTo>
                <a:cubicBezTo>
                  <a:pt x="267" y="1494"/>
                  <a:pt x="260" y="1505"/>
                  <a:pt x="263" y="1519"/>
                </a:cubicBezTo>
                <a:cubicBezTo>
                  <a:pt x="267" y="1532"/>
                  <a:pt x="266" y="1542"/>
                  <a:pt x="251" y="1558"/>
                </a:cubicBezTo>
                <a:cubicBezTo>
                  <a:pt x="236" y="1574"/>
                  <a:pt x="230" y="1589"/>
                  <a:pt x="231" y="1602"/>
                </a:cubicBezTo>
                <a:cubicBezTo>
                  <a:pt x="232" y="1614"/>
                  <a:pt x="236" y="1619"/>
                  <a:pt x="266" y="1620"/>
                </a:cubicBezTo>
                <a:cubicBezTo>
                  <a:pt x="296" y="1621"/>
                  <a:pt x="324" y="1613"/>
                  <a:pt x="324" y="1605"/>
                </a:cubicBezTo>
                <a:cubicBezTo>
                  <a:pt x="324" y="1598"/>
                  <a:pt x="334" y="1595"/>
                  <a:pt x="343" y="1595"/>
                </a:cubicBezTo>
                <a:cubicBezTo>
                  <a:pt x="351" y="1595"/>
                  <a:pt x="350" y="1587"/>
                  <a:pt x="346" y="1569"/>
                </a:cubicBezTo>
                <a:cubicBezTo>
                  <a:pt x="343" y="1552"/>
                  <a:pt x="330" y="1528"/>
                  <a:pt x="338" y="1531"/>
                </a:cubicBezTo>
                <a:cubicBezTo>
                  <a:pt x="345" y="1533"/>
                  <a:pt x="351" y="1528"/>
                  <a:pt x="351" y="1504"/>
                </a:cubicBezTo>
                <a:cubicBezTo>
                  <a:pt x="351" y="1479"/>
                  <a:pt x="355" y="1471"/>
                  <a:pt x="344" y="1457"/>
                </a:cubicBezTo>
                <a:cubicBezTo>
                  <a:pt x="333" y="1442"/>
                  <a:pt x="335" y="1415"/>
                  <a:pt x="338" y="1392"/>
                </a:cubicBezTo>
                <a:cubicBezTo>
                  <a:pt x="340" y="1370"/>
                  <a:pt x="348" y="1354"/>
                  <a:pt x="342" y="1327"/>
                </a:cubicBezTo>
                <a:cubicBezTo>
                  <a:pt x="335" y="1299"/>
                  <a:pt x="334" y="1266"/>
                  <a:pt x="338" y="1252"/>
                </a:cubicBezTo>
                <a:cubicBezTo>
                  <a:pt x="342" y="1239"/>
                  <a:pt x="339" y="1222"/>
                  <a:pt x="329" y="1211"/>
                </a:cubicBezTo>
                <a:cubicBezTo>
                  <a:pt x="319" y="1200"/>
                  <a:pt x="334" y="1180"/>
                  <a:pt x="334" y="1168"/>
                </a:cubicBezTo>
                <a:cubicBezTo>
                  <a:pt x="334" y="1156"/>
                  <a:pt x="330" y="1104"/>
                  <a:pt x="337" y="1052"/>
                </a:cubicBezTo>
                <a:cubicBezTo>
                  <a:pt x="343" y="999"/>
                  <a:pt x="344" y="960"/>
                  <a:pt x="345" y="946"/>
                </a:cubicBezTo>
                <a:cubicBezTo>
                  <a:pt x="346" y="933"/>
                  <a:pt x="354" y="939"/>
                  <a:pt x="372" y="991"/>
                </a:cubicBezTo>
                <a:cubicBezTo>
                  <a:pt x="391" y="1043"/>
                  <a:pt x="438" y="1205"/>
                  <a:pt x="447" y="1241"/>
                </a:cubicBezTo>
                <a:cubicBezTo>
                  <a:pt x="454" y="1272"/>
                  <a:pt x="480" y="1385"/>
                  <a:pt x="491" y="1436"/>
                </a:cubicBezTo>
                <a:cubicBezTo>
                  <a:pt x="493" y="1444"/>
                  <a:pt x="494" y="1451"/>
                  <a:pt x="495" y="1455"/>
                </a:cubicBezTo>
                <a:cubicBezTo>
                  <a:pt x="501" y="1486"/>
                  <a:pt x="509" y="1548"/>
                  <a:pt x="517" y="1548"/>
                </a:cubicBezTo>
                <a:cubicBezTo>
                  <a:pt x="526" y="1548"/>
                  <a:pt x="524" y="1554"/>
                  <a:pt x="525" y="1572"/>
                </a:cubicBezTo>
                <a:cubicBezTo>
                  <a:pt x="526" y="1589"/>
                  <a:pt x="543" y="1592"/>
                  <a:pt x="553" y="1595"/>
                </a:cubicBezTo>
                <a:cubicBezTo>
                  <a:pt x="563" y="1599"/>
                  <a:pt x="566" y="1589"/>
                  <a:pt x="566" y="1589"/>
                </a:cubicBezTo>
                <a:cubicBezTo>
                  <a:pt x="566" y="1589"/>
                  <a:pt x="582" y="1623"/>
                  <a:pt x="610" y="1626"/>
                </a:cubicBezTo>
                <a:cubicBezTo>
                  <a:pt x="639" y="1630"/>
                  <a:pt x="693" y="1641"/>
                  <a:pt x="693" y="1628"/>
                </a:cubicBezTo>
                <a:cubicBezTo>
                  <a:pt x="693" y="1614"/>
                  <a:pt x="687" y="1602"/>
                  <a:pt x="669" y="1590"/>
                </a:cubicBezTo>
                <a:close/>
                <a:moveTo>
                  <a:pt x="128" y="644"/>
                </a:moveTo>
                <a:cubicBezTo>
                  <a:pt x="128" y="632"/>
                  <a:pt x="122" y="619"/>
                  <a:pt x="115" y="608"/>
                </a:cubicBezTo>
                <a:cubicBezTo>
                  <a:pt x="105" y="594"/>
                  <a:pt x="95" y="582"/>
                  <a:pt x="99" y="575"/>
                </a:cubicBezTo>
                <a:cubicBezTo>
                  <a:pt x="105" y="563"/>
                  <a:pt x="110" y="563"/>
                  <a:pt x="115" y="554"/>
                </a:cubicBezTo>
                <a:cubicBezTo>
                  <a:pt x="118" y="549"/>
                  <a:pt x="121" y="541"/>
                  <a:pt x="125" y="524"/>
                </a:cubicBezTo>
                <a:cubicBezTo>
                  <a:pt x="124" y="559"/>
                  <a:pt x="136" y="611"/>
                  <a:pt x="128" y="644"/>
                </a:cubicBezTo>
                <a:close/>
                <a:moveTo>
                  <a:pt x="411" y="689"/>
                </a:moveTo>
                <a:cubicBezTo>
                  <a:pt x="407" y="690"/>
                  <a:pt x="402" y="690"/>
                  <a:pt x="395" y="690"/>
                </a:cubicBezTo>
                <a:cubicBezTo>
                  <a:pt x="395" y="685"/>
                  <a:pt x="395" y="680"/>
                  <a:pt x="393" y="674"/>
                </a:cubicBezTo>
                <a:cubicBezTo>
                  <a:pt x="389" y="655"/>
                  <a:pt x="367" y="523"/>
                  <a:pt x="351" y="448"/>
                </a:cubicBezTo>
                <a:cubicBezTo>
                  <a:pt x="335" y="373"/>
                  <a:pt x="318" y="317"/>
                  <a:pt x="314" y="307"/>
                </a:cubicBezTo>
                <a:cubicBezTo>
                  <a:pt x="310" y="297"/>
                  <a:pt x="323" y="293"/>
                  <a:pt x="323" y="293"/>
                </a:cubicBezTo>
                <a:cubicBezTo>
                  <a:pt x="299" y="269"/>
                  <a:pt x="299" y="269"/>
                  <a:pt x="299" y="269"/>
                </a:cubicBezTo>
                <a:cubicBezTo>
                  <a:pt x="288" y="274"/>
                  <a:pt x="280" y="291"/>
                  <a:pt x="280" y="291"/>
                </a:cubicBezTo>
                <a:cubicBezTo>
                  <a:pt x="280" y="291"/>
                  <a:pt x="292" y="299"/>
                  <a:pt x="294" y="307"/>
                </a:cubicBezTo>
                <a:cubicBezTo>
                  <a:pt x="296" y="315"/>
                  <a:pt x="292" y="325"/>
                  <a:pt x="286" y="343"/>
                </a:cubicBezTo>
                <a:cubicBezTo>
                  <a:pt x="281" y="362"/>
                  <a:pt x="288" y="443"/>
                  <a:pt x="295" y="485"/>
                </a:cubicBezTo>
                <a:cubicBezTo>
                  <a:pt x="302" y="527"/>
                  <a:pt x="315" y="621"/>
                  <a:pt x="323" y="669"/>
                </a:cubicBezTo>
                <a:cubicBezTo>
                  <a:pt x="324" y="677"/>
                  <a:pt x="326" y="683"/>
                  <a:pt x="327" y="689"/>
                </a:cubicBezTo>
                <a:cubicBezTo>
                  <a:pt x="308" y="688"/>
                  <a:pt x="289" y="687"/>
                  <a:pt x="274" y="687"/>
                </a:cubicBezTo>
                <a:cubicBezTo>
                  <a:pt x="232" y="687"/>
                  <a:pt x="191" y="692"/>
                  <a:pt x="191" y="692"/>
                </a:cubicBezTo>
                <a:cubicBezTo>
                  <a:pt x="191" y="692"/>
                  <a:pt x="199" y="672"/>
                  <a:pt x="212" y="643"/>
                </a:cubicBezTo>
                <a:cubicBezTo>
                  <a:pt x="224" y="615"/>
                  <a:pt x="226" y="589"/>
                  <a:pt x="235" y="542"/>
                </a:cubicBezTo>
                <a:cubicBezTo>
                  <a:pt x="245" y="495"/>
                  <a:pt x="237" y="463"/>
                  <a:pt x="237" y="406"/>
                </a:cubicBezTo>
                <a:cubicBezTo>
                  <a:pt x="237" y="361"/>
                  <a:pt x="234" y="300"/>
                  <a:pt x="231" y="263"/>
                </a:cubicBezTo>
                <a:cubicBezTo>
                  <a:pt x="231" y="257"/>
                  <a:pt x="231" y="235"/>
                  <a:pt x="248" y="225"/>
                </a:cubicBezTo>
                <a:cubicBezTo>
                  <a:pt x="257" y="236"/>
                  <a:pt x="268" y="248"/>
                  <a:pt x="281" y="257"/>
                </a:cubicBezTo>
                <a:cubicBezTo>
                  <a:pt x="304" y="273"/>
                  <a:pt x="306" y="261"/>
                  <a:pt x="320" y="244"/>
                </a:cubicBezTo>
                <a:cubicBezTo>
                  <a:pt x="326" y="237"/>
                  <a:pt x="330" y="232"/>
                  <a:pt x="334" y="227"/>
                </a:cubicBezTo>
                <a:cubicBezTo>
                  <a:pt x="334" y="227"/>
                  <a:pt x="334" y="227"/>
                  <a:pt x="334" y="227"/>
                </a:cubicBezTo>
                <a:cubicBezTo>
                  <a:pt x="353" y="218"/>
                  <a:pt x="370" y="255"/>
                  <a:pt x="370" y="255"/>
                </a:cubicBezTo>
                <a:cubicBezTo>
                  <a:pt x="382" y="288"/>
                  <a:pt x="381" y="349"/>
                  <a:pt x="381" y="413"/>
                </a:cubicBezTo>
                <a:cubicBezTo>
                  <a:pt x="381" y="478"/>
                  <a:pt x="393" y="542"/>
                  <a:pt x="406" y="589"/>
                </a:cubicBezTo>
                <a:cubicBezTo>
                  <a:pt x="418" y="636"/>
                  <a:pt x="437" y="678"/>
                  <a:pt x="437" y="678"/>
                </a:cubicBezTo>
                <a:cubicBezTo>
                  <a:pt x="437" y="678"/>
                  <a:pt x="426" y="684"/>
                  <a:pt x="411" y="689"/>
                </a:cubicBezTo>
                <a:close/>
                <a:moveTo>
                  <a:pt x="491" y="631"/>
                </a:moveTo>
                <a:cubicBezTo>
                  <a:pt x="489" y="627"/>
                  <a:pt x="490" y="600"/>
                  <a:pt x="484" y="579"/>
                </a:cubicBezTo>
                <a:cubicBezTo>
                  <a:pt x="477" y="556"/>
                  <a:pt x="474" y="524"/>
                  <a:pt x="473" y="485"/>
                </a:cubicBezTo>
                <a:cubicBezTo>
                  <a:pt x="473" y="485"/>
                  <a:pt x="482" y="518"/>
                  <a:pt x="491" y="538"/>
                </a:cubicBezTo>
                <a:cubicBezTo>
                  <a:pt x="495" y="547"/>
                  <a:pt x="498" y="553"/>
                  <a:pt x="501" y="553"/>
                </a:cubicBezTo>
                <a:cubicBezTo>
                  <a:pt x="511" y="556"/>
                  <a:pt x="512" y="570"/>
                  <a:pt x="501" y="576"/>
                </a:cubicBezTo>
                <a:cubicBezTo>
                  <a:pt x="490" y="582"/>
                  <a:pt x="498" y="624"/>
                  <a:pt x="493" y="630"/>
                </a:cubicBezTo>
                <a:cubicBezTo>
                  <a:pt x="492" y="631"/>
                  <a:pt x="491" y="631"/>
                  <a:pt x="491" y="63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lIns="121920" tIns="60960" rIns="121920" bIns="60960"/>
          <a:lstStyle/>
          <a:p>
            <a:pPr>
              <a:defRPr/>
            </a:pPr>
            <a:endParaRPr lang="id-ID" sz="2400">
              <a:solidFill>
                <a:srgbClr val="F6AC19"/>
              </a:solidFill>
            </a:endParaRPr>
          </a:p>
        </p:txBody>
      </p:sp>
      <p:sp>
        <p:nvSpPr>
          <p:cNvPr id="14" name="Oval 12"/>
          <p:cNvSpPr/>
          <p:nvPr/>
        </p:nvSpPr>
        <p:spPr>
          <a:xfrm>
            <a:off x="2243949" y="3042570"/>
            <a:ext cx="218989" cy="219075"/>
          </a:xfrm>
          <a:prstGeom prst="ellipse">
            <a:avLst/>
          </a:prstGeom>
          <a:solidFill>
            <a:schemeClr val="bg1"/>
          </a:solidFill>
          <a:ln w="38100">
            <a:solidFill>
              <a:srgbClr val="557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" name="Oval 13"/>
          <p:cNvSpPr/>
          <p:nvPr/>
        </p:nvSpPr>
        <p:spPr>
          <a:xfrm>
            <a:off x="3649925" y="2193257"/>
            <a:ext cx="217403" cy="2190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" name="Oval 14"/>
          <p:cNvSpPr/>
          <p:nvPr/>
        </p:nvSpPr>
        <p:spPr>
          <a:xfrm>
            <a:off x="4968622" y="2717130"/>
            <a:ext cx="217402" cy="2174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557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7" name="Oval 15"/>
          <p:cNvSpPr/>
          <p:nvPr/>
        </p:nvSpPr>
        <p:spPr>
          <a:xfrm>
            <a:off x="6426965" y="1688430"/>
            <a:ext cx="217403" cy="2174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8" name="Oval 16"/>
          <p:cNvSpPr/>
          <p:nvPr/>
        </p:nvSpPr>
        <p:spPr>
          <a:xfrm>
            <a:off x="7731380" y="1748755"/>
            <a:ext cx="217403" cy="217488"/>
          </a:xfrm>
          <a:prstGeom prst="ellipse">
            <a:avLst/>
          </a:prstGeom>
          <a:solidFill>
            <a:schemeClr val="bg1"/>
          </a:solidFill>
          <a:ln w="38100">
            <a:solidFill>
              <a:srgbClr val="557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9" name="Oval 17"/>
          <p:cNvSpPr/>
          <p:nvPr/>
        </p:nvSpPr>
        <p:spPr>
          <a:xfrm>
            <a:off x="8983429" y="2607595"/>
            <a:ext cx="217402" cy="21748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0" name="Oval 18"/>
          <p:cNvSpPr/>
          <p:nvPr/>
        </p:nvSpPr>
        <p:spPr>
          <a:xfrm>
            <a:off x="10894032" y="1469357"/>
            <a:ext cx="217402" cy="219075"/>
          </a:xfrm>
          <a:prstGeom prst="ellipse">
            <a:avLst/>
          </a:prstGeom>
          <a:solidFill>
            <a:schemeClr val="bg1"/>
          </a:solidFill>
          <a:ln w="38100">
            <a:solidFill>
              <a:srgbClr val="5573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2065" y="1885281"/>
            <a:ext cx="90245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id-ID" altLang="zh-CN" sz="1400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86768" y="3393406"/>
            <a:ext cx="90245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id-ID" altLang="zh-CN" sz="1400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89357" y="3094957"/>
            <a:ext cx="90245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id-ID" altLang="zh-CN" sz="1400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87372" y="1340770"/>
            <a:ext cx="90245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id-ID" altLang="zh-CN" sz="1400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20351" y="1340770"/>
            <a:ext cx="90245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id-ID" altLang="zh-CN" sz="1400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67666" y="2939382"/>
            <a:ext cx="90245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id-ID" altLang="zh-CN" sz="1400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695937" y="1453482"/>
            <a:ext cx="90245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输入标题</a:t>
            </a:r>
            <a:endParaRPr lang="id-ID" altLang="zh-CN" sz="1400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91236" y="2594895"/>
            <a:ext cx="90245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广东地区</a:t>
            </a:r>
            <a:endParaRPr 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56403" y="2258345"/>
            <a:ext cx="90245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广西地区</a:t>
            </a:r>
            <a:endParaRPr 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67981" y="2071020"/>
            <a:ext cx="90245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湖南地区</a:t>
            </a:r>
            <a:endParaRPr 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91639" y="2121820"/>
            <a:ext cx="90245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北京地区</a:t>
            </a:r>
            <a:endParaRPr 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59256" y="2136107"/>
            <a:ext cx="90245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河北地区</a:t>
            </a:r>
            <a:endParaRPr 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735344" y="1872582"/>
            <a:ext cx="90245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江苏地区</a:t>
            </a:r>
            <a:endParaRPr 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85260" y="2563145"/>
            <a:ext cx="90245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湖北地区</a:t>
            </a:r>
            <a:endParaRPr 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09747" y="4344320"/>
            <a:ext cx="5693726" cy="138499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市场占有率</a:t>
            </a:r>
            <a:endParaRPr lang="id-ID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</a:endParaRPr>
          </a:p>
          <a:p>
            <a:pPr algn="just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点击输入简要文字解说，解说文字尽量概括精炼，不用多余的文字修饰，简洁精准的 解说所提炼的核心概念。点击输入简要文字解说，解说文字尽量概括精炼，不用多余的文字修饰，简洁精准的 解说所提炼的核心概念。</a:t>
            </a:r>
          </a:p>
        </p:txBody>
      </p:sp>
      <p:sp>
        <p:nvSpPr>
          <p:cNvPr id="42" name="Oval 47"/>
          <p:cNvSpPr/>
          <p:nvPr/>
        </p:nvSpPr>
        <p:spPr>
          <a:xfrm>
            <a:off x="3759419" y="4195093"/>
            <a:ext cx="1407562" cy="1408112"/>
          </a:xfrm>
          <a:prstGeom prst="ellipse">
            <a:avLst/>
          </a:prstGeom>
          <a:noFill/>
          <a:ln w="1016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85%</a:t>
            </a:r>
          </a:p>
          <a:p>
            <a:pPr algn="ctr"/>
            <a:r>
              <a:rPr lang="zh-CN" altLang="en-US" sz="1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输入标题</a:t>
            </a:r>
            <a:endParaRPr lang="id-ID" altLang="zh-CN" sz="1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Arc 48"/>
          <p:cNvSpPr/>
          <p:nvPr/>
        </p:nvSpPr>
        <p:spPr>
          <a:xfrm>
            <a:off x="3759419" y="4195093"/>
            <a:ext cx="1407562" cy="1408112"/>
          </a:xfrm>
          <a:prstGeom prst="arc">
            <a:avLst>
              <a:gd name="adj1" fmla="val 16200000"/>
              <a:gd name="adj2" fmla="val 11287514"/>
            </a:avLst>
          </a:prstGeom>
          <a:ln w="1016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D3F03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4149704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000"/>
                            </p:stCondLst>
                            <p:childTnLst>
                              <p:par>
                                <p:cTn id="1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 animBg="1"/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51622" y="0"/>
            <a:ext cx="6940378" cy="6858000"/>
          </a:xfrm>
          <a:prstGeom prst="rect">
            <a:avLst/>
          </a:prstGeom>
          <a:gradFill flip="none" rotWithShape="1">
            <a:gsLst>
              <a:gs pos="0">
                <a:srgbClr val="0A143A">
                  <a:alpha val="0"/>
                </a:srgbClr>
              </a:gs>
              <a:gs pos="100000">
                <a:srgbClr val="0A143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74"/>
          <p:cNvSpPr txBox="1"/>
          <p:nvPr/>
        </p:nvSpPr>
        <p:spPr>
          <a:xfrm>
            <a:off x="2831534" y="2591600"/>
            <a:ext cx="7499349" cy="848950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 algn="r">
              <a:lnSpc>
                <a:spcPts val="5867"/>
              </a:lnSpc>
              <a:defRPr/>
            </a:pPr>
            <a:r>
              <a:rPr lang="zh-CN" altLang="en-US" sz="4800" b="1" dirty="0">
                <a:ln w="6350">
                  <a:noFill/>
                </a:ln>
                <a:solidFill>
                  <a:schemeClr val="bg1"/>
                </a:solidFill>
                <a:latin typeface="Modern No. 20" pitchFamily="18" charset="0"/>
                <a:ea typeface="微软雅黑" pitchFamily="34" charset="-122"/>
              </a:rPr>
              <a:t>填写过渡页标题</a:t>
            </a:r>
          </a:p>
        </p:txBody>
      </p:sp>
      <p:sp>
        <p:nvSpPr>
          <p:cNvPr id="4" name="矩形 3"/>
          <p:cNvSpPr/>
          <p:nvPr/>
        </p:nvSpPr>
        <p:spPr>
          <a:xfrm>
            <a:off x="6936998" y="3321615"/>
            <a:ext cx="33169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Impact" pitchFamily="34" charset="0"/>
              </a:rPr>
              <a:t>Fill in the title here</a:t>
            </a:r>
            <a:endParaRPr lang="zh-CN" altLang="en-US" sz="32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" name="标题层"/>
          <p:cNvSpPr txBox="1"/>
          <p:nvPr/>
        </p:nvSpPr>
        <p:spPr bwMode="auto">
          <a:xfrm>
            <a:off x="10264455" y="2374542"/>
            <a:ext cx="1751804" cy="173368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10666" kern="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10666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30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2"/>
          <p:cNvSpPr>
            <a:spLocks/>
          </p:cNvSpPr>
          <p:nvPr/>
        </p:nvSpPr>
        <p:spPr bwMode="auto">
          <a:xfrm>
            <a:off x="4861719" y="2660482"/>
            <a:ext cx="2552700" cy="2347913"/>
          </a:xfrm>
          <a:custGeom>
            <a:avLst/>
            <a:gdLst>
              <a:gd name="T0" fmla="*/ 340 w 681"/>
              <a:gd name="T1" fmla="*/ 0 h 626"/>
              <a:gd name="T2" fmla="*/ 0 w 681"/>
              <a:gd name="T3" fmla="*/ 341 h 626"/>
              <a:gd name="T4" fmla="*/ 30 w 681"/>
              <a:gd name="T5" fmla="*/ 481 h 626"/>
              <a:gd name="T6" fmla="*/ 58 w 681"/>
              <a:gd name="T7" fmla="*/ 469 h 626"/>
              <a:gd name="T8" fmla="*/ 30 w 681"/>
              <a:gd name="T9" fmla="*/ 341 h 626"/>
              <a:gd name="T10" fmla="*/ 340 w 681"/>
              <a:gd name="T11" fmla="*/ 30 h 626"/>
              <a:gd name="T12" fmla="*/ 651 w 681"/>
              <a:gd name="T13" fmla="*/ 341 h 626"/>
              <a:gd name="T14" fmla="*/ 509 w 681"/>
              <a:gd name="T15" fmla="*/ 601 h 626"/>
              <a:gd name="T16" fmla="*/ 525 w 681"/>
              <a:gd name="T17" fmla="*/ 626 h 626"/>
              <a:gd name="T18" fmla="*/ 681 w 681"/>
              <a:gd name="T19" fmla="*/ 341 h 626"/>
              <a:gd name="T20" fmla="*/ 340 w 681"/>
              <a:gd name="T21" fmla="*/ 0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1" h="626">
                <a:moveTo>
                  <a:pt x="340" y="0"/>
                </a:moveTo>
                <a:cubicBezTo>
                  <a:pt x="152" y="0"/>
                  <a:pt x="0" y="153"/>
                  <a:pt x="0" y="341"/>
                </a:cubicBezTo>
                <a:cubicBezTo>
                  <a:pt x="0" y="391"/>
                  <a:pt x="11" y="438"/>
                  <a:pt x="30" y="481"/>
                </a:cubicBezTo>
                <a:cubicBezTo>
                  <a:pt x="58" y="469"/>
                  <a:pt x="58" y="469"/>
                  <a:pt x="58" y="469"/>
                </a:cubicBezTo>
                <a:cubicBezTo>
                  <a:pt x="40" y="429"/>
                  <a:pt x="30" y="386"/>
                  <a:pt x="30" y="341"/>
                </a:cubicBezTo>
                <a:cubicBezTo>
                  <a:pt x="30" y="169"/>
                  <a:pt x="169" y="30"/>
                  <a:pt x="340" y="30"/>
                </a:cubicBezTo>
                <a:cubicBezTo>
                  <a:pt x="512" y="30"/>
                  <a:pt x="651" y="169"/>
                  <a:pt x="651" y="341"/>
                </a:cubicBezTo>
                <a:cubicBezTo>
                  <a:pt x="651" y="450"/>
                  <a:pt x="594" y="546"/>
                  <a:pt x="509" y="601"/>
                </a:cubicBezTo>
                <a:cubicBezTo>
                  <a:pt x="525" y="626"/>
                  <a:pt x="525" y="626"/>
                  <a:pt x="525" y="626"/>
                </a:cubicBezTo>
                <a:cubicBezTo>
                  <a:pt x="619" y="566"/>
                  <a:pt x="681" y="460"/>
                  <a:pt x="681" y="341"/>
                </a:cubicBezTo>
                <a:cubicBezTo>
                  <a:pt x="681" y="153"/>
                  <a:pt x="528" y="0"/>
                  <a:pt x="3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Freeform 63"/>
          <p:cNvSpPr>
            <a:spLocks/>
          </p:cNvSpPr>
          <p:nvPr/>
        </p:nvSpPr>
        <p:spPr bwMode="auto">
          <a:xfrm>
            <a:off x="4768058" y="2420770"/>
            <a:ext cx="2887663" cy="3033713"/>
          </a:xfrm>
          <a:custGeom>
            <a:avLst/>
            <a:gdLst>
              <a:gd name="T0" fmla="*/ 365 w 770"/>
              <a:gd name="T1" fmla="*/ 0 h 809"/>
              <a:gd name="T2" fmla="*/ 0 w 770"/>
              <a:gd name="T3" fmla="*/ 230 h 809"/>
              <a:gd name="T4" fmla="*/ 45 w 770"/>
              <a:gd name="T5" fmla="*/ 248 h 809"/>
              <a:gd name="T6" fmla="*/ 365 w 770"/>
              <a:gd name="T7" fmla="*/ 48 h 809"/>
              <a:gd name="T8" fmla="*/ 722 w 770"/>
              <a:gd name="T9" fmla="*/ 405 h 809"/>
              <a:gd name="T10" fmla="*/ 365 w 770"/>
              <a:gd name="T11" fmla="*/ 761 h 809"/>
              <a:gd name="T12" fmla="*/ 132 w 770"/>
              <a:gd name="T13" fmla="*/ 674 h 809"/>
              <a:gd name="T14" fmla="*/ 102 w 770"/>
              <a:gd name="T15" fmla="*/ 712 h 809"/>
              <a:gd name="T16" fmla="*/ 365 w 770"/>
              <a:gd name="T17" fmla="*/ 809 h 809"/>
              <a:gd name="T18" fmla="*/ 770 w 770"/>
              <a:gd name="T19" fmla="*/ 405 h 809"/>
              <a:gd name="T20" fmla="*/ 365 w 770"/>
              <a:gd name="T21" fmla="*/ 0 h 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70" h="809">
                <a:moveTo>
                  <a:pt x="365" y="0"/>
                </a:moveTo>
                <a:cubicBezTo>
                  <a:pt x="204" y="0"/>
                  <a:pt x="65" y="94"/>
                  <a:pt x="0" y="230"/>
                </a:cubicBezTo>
                <a:cubicBezTo>
                  <a:pt x="45" y="248"/>
                  <a:pt x="45" y="248"/>
                  <a:pt x="45" y="248"/>
                </a:cubicBezTo>
                <a:cubicBezTo>
                  <a:pt x="103" y="130"/>
                  <a:pt x="224" y="48"/>
                  <a:pt x="365" y="48"/>
                </a:cubicBezTo>
                <a:cubicBezTo>
                  <a:pt x="562" y="48"/>
                  <a:pt x="722" y="208"/>
                  <a:pt x="722" y="405"/>
                </a:cubicBezTo>
                <a:cubicBezTo>
                  <a:pt x="722" y="602"/>
                  <a:pt x="562" y="761"/>
                  <a:pt x="365" y="761"/>
                </a:cubicBezTo>
                <a:cubicBezTo>
                  <a:pt x="276" y="761"/>
                  <a:pt x="194" y="728"/>
                  <a:pt x="132" y="674"/>
                </a:cubicBezTo>
                <a:cubicBezTo>
                  <a:pt x="102" y="712"/>
                  <a:pt x="102" y="712"/>
                  <a:pt x="102" y="712"/>
                </a:cubicBezTo>
                <a:cubicBezTo>
                  <a:pt x="173" y="772"/>
                  <a:pt x="265" y="809"/>
                  <a:pt x="365" y="809"/>
                </a:cubicBezTo>
                <a:cubicBezTo>
                  <a:pt x="589" y="809"/>
                  <a:pt x="770" y="628"/>
                  <a:pt x="770" y="405"/>
                </a:cubicBezTo>
                <a:cubicBezTo>
                  <a:pt x="770" y="181"/>
                  <a:pt x="589" y="0"/>
                  <a:pt x="3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64"/>
          <p:cNvSpPr>
            <a:spLocks/>
          </p:cNvSpPr>
          <p:nvPr/>
        </p:nvSpPr>
        <p:spPr bwMode="auto">
          <a:xfrm>
            <a:off x="4399758" y="2200107"/>
            <a:ext cx="3476625" cy="3476625"/>
          </a:xfrm>
          <a:custGeom>
            <a:avLst/>
            <a:gdLst>
              <a:gd name="T0" fmla="*/ 463 w 927"/>
              <a:gd name="T1" fmla="*/ 0 h 927"/>
              <a:gd name="T2" fmla="*/ 259 w 927"/>
              <a:gd name="T3" fmla="*/ 48 h 927"/>
              <a:gd name="T4" fmla="*/ 279 w 927"/>
              <a:gd name="T5" fmla="*/ 87 h 927"/>
              <a:gd name="T6" fmla="*/ 463 w 927"/>
              <a:gd name="T7" fmla="*/ 45 h 927"/>
              <a:gd name="T8" fmla="*/ 882 w 927"/>
              <a:gd name="T9" fmla="*/ 464 h 927"/>
              <a:gd name="T10" fmla="*/ 463 w 927"/>
              <a:gd name="T11" fmla="*/ 883 h 927"/>
              <a:gd name="T12" fmla="*/ 44 w 927"/>
              <a:gd name="T13" fmla="*/ 464 h 927"/>
              <a:gd name="T14" fmla="*/ 48 w 927"/>
              <a:gd name="T15" fmla="*/ 411 h 927"/>
              <a:gd name="T16" fmla="*/ 3 w 927"/>
              <a:gd name="T17" fmla="*/ 409 h 927"/>
              <a:gd name="T18" fmla="*/ 0 w 927"/>
              <a:gd name="T19" fmla="*/ 464 h 927"/>
              <a:gd name="T20" fmla="*/ 463 w 927"/>
              <a:gd name="T21" fmla="*/ 927 h 927"/>
              <a:gd name="T22" fmla="*/ 927 w 927"/>
              <a:gd name="T23" fmla="*/ 464 h 927"/>
              <a:gd name="T24" fmla="*/ 463 w 927"/>
              <a:gd name="T25" fmla="*/ 0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7" h="927">
                <a:moveTo>
                  <a:pt x="463" y="0"/>
                </a:moveTo>
                <a:cubicBezTo>
                  <a:pt x="390" y="0"/>
                  <a:pt x="321" y="17"/>
                  <a:pt x="259" y="48"/>
                </a:cubicBezTo>
                <a:cubicBezTo>
                  <a:pt x="279" y="87"/>
                  <a:pt x="279" y="87"/>
                  <a:pt x="279" y="87"/>
                </a:cubicBezTo>
                <a:cubicBezTo>
                  <a:pt x="335" y="60"/>
                  <a:pt x="397" y="45"/>
                  <a:pt x="463" y="45"/>
                </a:cubicBezTo>
                <a:cubicBezTo>
                  <a:pt x="695" y="45"/>
                  <a:pt x="882" y="232"/>
                  <a:pt x="882" y="464"/>
                </a:cubicBezTo>
                <a:cubicBezTo>
                  <a:pt x="882" y="695"/>
                  <a:pt x="695" y="883"/>
                  <a:pt x="463" y="883"/>
                </a:cubicBezTo>
                <a:cubicBezTo>
                  <a:pt x="232" y="883"/>
                  <a:pt x="44" y="695"/>
                  <a:pt x="44" y="464"/>
                </a:cubicBezTo>
                <a:cubicBezTo>
                  <a:pt x="44" y="446"/>
                  <a:pt x="46" y="428"/>
                  <a:pt x="48" y="411"/>
                </a:cubicBezTo>
                <a:cubicBezTo>
                  <a:pt x="3" y="409"/>
                  <a:pt x="3" y="409"/>
                  <a:pt x="3" y="409"/>
                </a:cubicBezTo>
                <a:cubicBezTo>
                  <a:pt x="1" y="427"/>
                  <a:pt x="0" y="445"/>
                  <a:pt x="0" y="464"/>
                </a:cubicBezTo>
                <a:cubicBezTo>
                  <a:pt x="0" y="720"/>
                  <a:pt x="207" y="927"/>
                  <a:pt x="463" y="927"/>
                </a:cubicBezTo>
                <a:cubicBezTo>
                  <a:pt x="719" y="927"/>
                  <a:pt x="927" y="720"/>
                  <a:pt x="927" y="464"/>
                </a:cubicBezTo>
                <a:cubicBezTo>
                  <a:pt x="927" y="208"/>
                  <a:pt x="719" y="0"/>
                  <a:pt x="46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65"/>
          <p:cNvSpPr>
            <a:spLocks/>
          </p:cNvSpPr>
          <p:nvPr/>
        </p:nvSpPr>
        <p:spPr bwMode="auto">
          <a:xfrm>
            <a:off x="7119145" y="2258844"/>
            <a:ext cx="944563" cy="357188"/>
          </a:xfrm>
          <a:custGeom>
            <a:avLst/>
            <a:gdLst>
              <a:gd name="T0" fmla="*/ 0 w 595"/>
              <a:gd name="T1" fmla="*/ 225 h 225"/>
              <a:gd name="T2" fmla="*/ 208 w 595"/>
              <a:gd name="T3" fmla="*/ 0 h 225"/>
              <a:gd name="T4" fmla="*/ 595 w 595"/>
              <a:gd name="T5" fmla="*/ 0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95" h="225">
                <a:moveTo>
                  <a:pt x="0" y="225"/>
                </a:moveTo>
                <a:lnTo>
                  <a:pt x="208" y="0"/>
                </a:lnTo>
                <a:lnTo>
                  <a:pt x="595" y="0"/>
                </a:lnTo>
              </a:path>
            </a:pathLst>
          </a:custGeom>
          <a:noFill/>
          <a:ln w="5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Line 66"/>
          <p:cNvSpPr>
            <a:spLocks noChangeShapeType="1"/>
          </p:cNvSpPr>
          <p:nvPr/>
        </p:nvSpPr>
        <p:spPr bwMode="auto">
          <a:xfrm>
            <a:off x="7812882" y="3797131"/>
            <a:ext cx="401638" cy="0"/>
          </a:xfrm>
          <a:prstGeom prst="line">
            <a:avLst/>
          </a:prstGeom>
          <a:noFill/>
          <a:ln w="5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67"/>
          <p:cNvSpPr>
            <a:spLocks/>
          </p:cNvSpPr>
          <p:nvPr/>
        </p:nvSpPr>
        <p:spPr bwMode="auto">
          <a:xfrm>
            <a:off x="6860382" y="4917906"/>
            <a:ext cx="1079500" cy="706438"/>
          </a:xfrm>
          <a:custGeom>
            <a:avLst/>
            <a:gdLst>
              <a:gd name="T0" fmla="*/ 0 w 288"/>
              <a:gd name="T1" fmla="*/ 0 h 188"/>
              <a:gd name="T2" fmla="*/ 193 w 288"/>
              <a:gd name="T3" fmla="*/ 188 h 188"/>
              <a:gd name="T4" fmla="*/ 288 w 288"/>
              <a:gd name="T5" fmla="*/ 18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8" h="188">
                <a:moveTo>
                  <a:pt x="0" y="0"/>
                </a:moveTo>
                <a:cubicBezTo>
                  <a:pt x="4" y="5"/>
                  <a:pt x="193" y="188"/>
                  <a:pt x="193" y="188"/>
                </a:cubicBezTo>
                <a:cubicBezTo>
                  <a:pt x="288" y="188"/>
                  <a:pt x="288" y="188"/>
                  <a:pt x="288" y="188"/>
                </a:cubicBezTo>
              </a:path>
            </a:pathLst>
          </a:custGeom>
          <a:noFill/>
          <a:ln w="5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68"/>
          <p:cNvSpPr>
            <a:spLocks/>
          </p:cNvSpPr>
          <p:nvPr/>
        </p:nvSpPr>
        <p:spPr bwMode="auto">
          <a:xfrm>
            <a:off x="4196557" y="5049669"/>
            <a:ext cx="1081088" cy="604838"/>
          </a:xfrm>
          <a:custGeom>
            <a:avLst/>
            <a:gdLst>
              <a:gd name="T0" fmla="*/ 681 w 681"/>
              <a:gd name="T1" fmla="*/ 0 h 381"/>
              <a:gd name="T2" fmla="*/ 277 w 681"/>
              <a:gd name="T3" fmla="*/ 381 h 381"/>
              <a:gd name="T4" fmla="*/ 0 w 681"/>
              <a:gd name="T5" fmla="*/ 381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81" h="381">
                <a:moveTo>
                  <a:pt x="681" y="0"/>
                </a:moveTo>
                <a:lnTo>
                  <a:pt x="277" y="381"/>
                </a:lnTo>
                <a:lnTo>
                  <a:pt x="0" y="381"/>
                </a:lnTo>
              </a:path>
            </a:pathLst>
          </a:custGeom>
          <a:noFill/>
          <a:ln w="5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71"/>
          <p:cNvSpPr>
            <a:spLocks/>
          </p:cNvSpPr>
          <p:nvPr/>
        </p:nvSpPr>
        <p:spPr bwMode="auto">
          <a:xfrm>
            <a:off x="4164033" y="2851715"/>
            <a:ext cx="696913" cy="404813"/>
          </a:xfrm>
          <a:custGeom>
            <a:avLst/>
            <a:gdLst>
              <a:gd name="T0" fmla="*/ 439 w 439"/>
              <a:gd name="T1" fmla="*/ 255 h 255"/>
              <a:gd name="T2" fmla="*/ 267 w 439"/>
              <a:gd name="T3" fmla="*/ 0 h 255"/>
              <a:gd name="T4" fmla="*/ 0 w 439"/>
              <a:gd name="T5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9" h="255">
                <a:moveTo>
                  <a:pt x="439" y="255"/>
                </a:moveTo>
                <a:lnTo>
                  <a:pt x="267" y="0"/>
                </a:lnTo>
                <a:lnTo>
                  <a:pt x="0" y="0"/>
                </a:lnTo>
              </a:path>
            </a:pathLst>
          </a:custGeom>
          <a:noFill/>
          <a:ln w="5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Line 72"/>
          <p:cNvSpPr>
            <a:spLocks noChangeShapeType="1"/>
          </p:cNvSpPr>
          <p:nvPr/>
        </p:nvSpPr>
        <p:spPr bwMode="auto">
          <a:xfrm flipH="1" flipV="1">
            <a:off x="5112545" y="2087394"/>
            <a:ext cx="366713" cy="374650"/>
          </a:xfrm>
          <a:prstGeom prst="line">
            <a:avLst/>
          </a:prstGeom>
          <a:noFill/>
          <a:ln w="5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43971" y="3476753"/>
            <a:ext cx="1388201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zh-CN" sz="6000" dirty="0">
                <a:solidFill>
                  <a:schemeClr val="accent3"/>
                </a:solidFill>
                <a:latin typeface="Bebas" pitchFamily="2" charset="0"/>
                <a:ea typeface="微软雅黑" pitchFamily="34" charset="-122"/>
              </a:rPr>
              <a:t>64.8</a:t>
            </a:r>
            <a:endParaRPr lang="zh-CN" altLang="en-US" sz="6000" dirty="0">
              <a:solidFill>
                <a:schemeClr val="accent3"/>
              </a:solidFill>
              <a:latin typeface="Bebas" pitchFamily="2" charset="0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2434" y="1330686"/>
            <a:ext cx="14866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57805" y="1687552"/>
            <a:ext cx="21860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47529" y="1356251"/>
            <a:ext cx="104220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4000" dirty="0">
                <a:solidFill>
                  <a:schemeClr val="accent1"/>
                </a:solidFill>
                <a:latin typeface="Bebas" pitchFamily="2" charset="0"/>
                <a:cs typeface="Arial" pitchFamily="34" charset="0"/>
              </a:rPr>
              <a:t>18.4</a:t>
            </a:r>
            <a:endParaRPr lang="zh-CN" altLang="en-US" sz="4000" dirty="0">
              <a:solidFill>
                <a:schemeClr val="accent1"/>
              </a:solidFill>
              <a:latin typeface="Bebas" pitchFamily="2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21179" y="1906750"/>
            <a:ext cx="14866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16550" y="2263616"/>
            <a:ext cx="21860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54527" y="1930454"/>
            <a:ext cx="81144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4000" dirty="0">
                <a:solidFill>
                  <a:schemeClr val="tx2"/>
                </a:solidFill>
                <a:latin typeface="Bebas" pitchFamily="2" charset="0"/>
                <a:cs typeface="Arial" pitchFamily="34" charset="0"/>
              </a:rPr>
              <a:t>7.9</a:t>
            </a:r>
            <a:endParaRPr lang="zh-CN" altLang="en-US" sz="4000" dirty="0">
              <a:solidFill>
                <a:schemeClr val="tx2"/>
              </a:solidFill>
              <a:latin typeface="Bebas" pitchFamily="2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20336" y="3447091"/>
            <a:ext cx="14866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15707" y="3803957"/>
            <a:ext cx="21860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</a:t>
            </a: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选择粘贴，并选择只保留文字。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80132" y="3470795"/>
            <a:ext cx="75854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4000" dirty="0">
                <a:solidFill>
                  <a:schemeClr val="accent1"/>
                </a:solidFill>
                <a:latin typeface="Bebas" pitchFamily="2" charset="0"/>
                <a:cs typeface="Arial" pitchFamily="34" charset="0"/>
              </a:rPr>
              <a:t>4.1</a:t>
            </a:r>
            <a:endParaRPr lang="zh-CN" altLang="en-US" sz="4000" dirty="0">
              <a:solidFill>
                <a:schemeClr val="accent1"/>
              </a:solidFill>
              <a:latin typeface="Bebas" pitchFamily="2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38403" y="5236998"/>
            <a:ext cx="14866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33774" y="5593864"/>
            <a:ext cx="21860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</a:t>
            </a: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选择粘贴，并选择只保留文字。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61360" y="5260702"/>
            <a:ext cx="103054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4000" dirty="0">
                <a:solidFill>
                  <a:schemeClr val="tx2"/>
                </a:solidFill>
                <a:latin typeface="Bebas" pitchFamily="2" charset="0"/>
                <a:cs typeface="Arial" pitchFamily="34" charset="0"/>
              </a:rPr>
              <a:t>12.2</a:t>
            </a:r>
            <a:endParaRPr lang="zh-CN" altLang="en-US" sz="4000" dirty="0">
              <a:solidFill>
                <a:schemeClr val="tx2"/>
              </a:solidFill>
              <a:latin typeface="Bebas" pitchFamily="2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09611" y="4818836"/>
            <a:ext cx="14866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04982" y="5175702"/>
            <a:ext cx="21860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</a:t>
            </a: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选择粘贴，并选择只保留文字。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11424" y="4842540"/>
            <a:ext cx="101951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4000" dirty="0">
                <a:solidFill>
                  <a:schemeClr val="accent1"/>
                </a:solidFill>
                <a:latin typeface="Bebas" pitchFamily="2" charset="0"/>
                <a:cs typeface="Arial" pitchFamily="34" charset="0"/>
              </a:rPr>
              <a:t>15.3</a:t>
            </a:r>
            <a:endParaRPr lang="zh-CN" altLang="en-US" sz="4000" dirty="0">
              <a:solidFill>
                <a:schemeClr val="accent1"/>
              </a:solidFill>
              <a:latin typeface="Bebas" pitchFamily="2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09611" y="2770846"/>
            <a:ext cx="14866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04982" y="3127712"/>
            <a:ext cx="21860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</a:t>
            </a: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选择粘贴，并选择只保留文字。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42959" y="2794550"/>
            <a:ext cx="81144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4000" dirty="0">
                <a:solidFill>
                  <a:schemeClr val="tx2"/>
                </a:solidFill>
                <a:latin typeface="Bebas" pitchFamily="2" charset="0"/>
                <a:cs typeface="Arial" pitchFamily="34" charset="0"/>
              </a:rPr>
              <a:t>6.9</a:t>
            </a:r>
            <a:endParaRPr lang="zh-CN" altLang="en-US" sz="4000" dirty="0">
              <a:solidFill>
                <a:schemeClr val="tx2"/>
              </a:solidFill>
              <a:latin typeface="Bebas" pitchFamily="2" charset="0"/>
              <a:cs typeface="Arial" pitchFamily="34" charset="0"/>
            </a:endParaRPr>
          </a:p>
        </p:txBody>
      </p:sp>
      <p:sp>
        <p:nvSpPr>
          <p:cNvPr id="30" name="标题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782767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00"/>
                            </p:stCondLst>
                            <p:childTnLst>
                              <p:par>
                                <p:cTn id="4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60"/>
                            </p:stCondLst>
                            <p:childTnLst>
                              <p:par>
                                <p:cTn id="6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140"/>
                            </p:stCondLst>
                            <p:childTnLst>
                              <p:par>
                                <p:cTn id="8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800"/>
                            </p:stCondLst>
                            <p:childTnLst>
                              <p:par>
                                <p:cTn id="10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460"/>
                            </p:stCondLst>
                            <p:childTnLst>
                              <p:par>
                                <p:cTn id="1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3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51622" y="0"/>
            <a:ext cx="6940378" cy="6858000"/>
          </a:xfrm>
          <a:prstGeom prst="rect">
            <a:avLst/>
          </a:prstGeom>
          <a:gradFill flip="none" rotWithShape="1">
            <a:gsLst>
              <a:gs pos="0">
                <a:srgbClr val="0A143A">
                  <a:alpha val="0"/>
                </a:srgbClr>
              </a:gs>
              <a:gs pos="100000">
                <a:srgbClr val="0A143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22"/>
          <p:cNvSpPr txBox="1"/>
          <p:nvPr/>
        </p:nvSpPr>
        <p:spPr>
          <a:xfrm>
            <a:off x="6672628" y="1371676"/>
            <a:ext cx="168828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867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18" name="矩形 17"/>
          <p:cNvSpPr/>
          <p:nvPr/>
        </p:nvSpPr>
        <p:spPr>
          <a:xfrm>
            <a:off x="8365365" y="1692798"/>
            <a:ext cx="2021707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733" dirty="0" err="1">
                <a:solidFill>
                  <a:schemeClr val="bg1">
                    <a:alpha val="42000"/>
                  </a:schemeClr>
                </a:solidFill>
                <a:latin typeface="Impact" pitchFamily="34" charset="0"/>
              </a:rPr>
              <a:t>concents</a:t>
            </a:r>
            <a:endParaRPr lang="en-US" altLang="zh-CN" sz="3733" dirty="0">
              <a:solidFill>
                <a:schemeClr val="bg1">
                  <a:alpha val="42000"/>
                </a:schemeClr>
              </a:solidFill>
              <a:latin typeface="Impact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6460566" y="2516364"/>
            <a:ext cx="4598737" cy="0"/>
          </a:xfrm>
          <a:prstGeom prst="line">
            <a:avLst/>
          </a:prstGeom>
          <a:ln>
            <a:solidFill>
              <a:schemeClr val="bg1"/>
            </a:solidFill>
            <a:headEnd type="oval" w="sm" len="sm"/>
            <a:tailEnd type="oval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层"/>
          <p:cNvSpPr txBox="1"/>
          <p:nvPr/>
        </p:nvSpPr>
        <p:spPr bwMode="auto">
          <a:xfrm>
            <a:off x="7011069" y="2688007"/>
            <a:ext cx="799280" cy="6667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en-US" altLang="zh-CN" sz="3733" kern="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33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7890155" y="2758593"/>
            <a:ext cx="0" cy="556457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2" name="标题层"/>
          <p:cNvSpPr txBox="1"/>
          <p:nvPr/>
        </p:nvSpPr>
        <p:spPr bwMode="auto">
          <a:xfrm>
            <a:off x="8034675" y="2784018"/>
            <a:ext cx="3638152" cy="50276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667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这里点击填写标题</a:t>
            </a:r>
          </a:p>
        </p:txBody>
      </p:sp>
      <p:sp>
        <p:nvSpPr>
          <p:cNvPr id="23" name="标题层"/>
          <p:cNvSpPr txBox="1"/>
          <p:nvPr/>
        </p:nvSpPr>
        <p:spPr bwMode="auto">
          <a:xfrm>
            <a:off x="7011069" y="3397939"/>
            <a:ext cx="799280" cy="6667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en-US" altLang="zh-CN" sz="3733" kern="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33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7890155" y="3468525"/>
            <a:ext cx="0" cy="556457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5" name="标题层"/>
          <p:cNvSpPr txBox="1"/>
          <p:nvPr/>
        </p:nvSpPr>
        <p:spPr bwMode="auto">
          <a:xfrm>
            <a:off x="8034676" y="3498677"/>
            <a:ext cx="3360252" cy="50276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667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这里点击填写标题</a:t>
            </a:r>
          </a:p>
        </p:txBody>
      </p:sp>
      <p:sp>
        <p:nvSpPr>
          <p:cNvPr id="26" name="标题层"/>
          <p:cNvSpPr txBox="1"/>
          <p:nvPr/>
        </p:nvSpPr>
        <p:spPr bwMode="auto">
          <a:xfrm>
            <a:off x="7011069" y="4107871"/>
            <a:ext cx="799280" cy="6667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en-US" altLang="zh-CN" sz="3733" kern="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33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890155" y="4178457"/>
            <a:ext cx="0" cy="556457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8" name="标题层"/>
          <p:cNvSpPr txBox="1"/>
          <p:nvPr/>
        </p:nvSpPr>
        <p:spPr bwMode="auto">
          <a:xfrm>
            <a:off x="8034676" y="4170751"/>
            <a:ext cx="3360252" cy="50276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667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这里点击</a:t>
            </a:r>
            <a:r>
              <a:rPr lang="zh-CN" altLang="en-US" sz="2667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填写标题</a:t>
            </a:r>
          </a:p>
        </p:txBody>
      </p:sp>
      <p:sp>
        <p:nvSpPr>
          <p:cNvPr id="29" name="标题层"/>
          <p:cNvSpPr txBox="1"/>
          <p:nvPr/>
        </p:nvSpPr>
        <p:spPr bwMode="auto">
          <a:xfrm>
            <a:off x="7011069" y="4817803"/>
            <a:ext cx="799280" cy="6667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en-US" altLang="zh-CN" sz="3733" kern="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33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7890155" y="4888389"/>
            <a:ext cx="0" cy="556457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1" name="标题层"/>
          <p:cNvSpPr txBox="1"/>
          <p:nvPr/>
        </p:nvSpPr>
        <p:spPr bwMode="auto">
          <a:xfrm>
            <a:off x="8034676" y="4896253"/>
            <a:ext cx="3360252" cy="50276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667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这里点击填写标题</a:t>
            </a:r>
          </a:p>
        </p:txBody>
      </p:sp>
    </p:spTree>
    <p:extLst>
      <p:ext uri="{BB962C8B-B14F-4D97-AF65-F5344CB8AC3E}">
        <p14:creationId xmlns:p14="http://schemas.microsoft.com/office/powerpoint/2010/main" val="3532956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25" presetID="2" presetClass="entr" presetSubtype="8" decel="5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" presetClass="entr" presetSubtype="2" decel="5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5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6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" presetClass="entr" presetSubtype="8" decel="5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46" presetID="2" presetClass="entr" presetSubtype="2" decel="5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1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6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57" presetID="2" presetClass="entr" presetSubtype="8" decel="5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62" presetID="2" presetClass="entr" presetSubtype="2" decel="5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4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4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67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6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73" presetID="2" presetClass="entr" presetSubtype="8" decel="5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78" presetID="2" presetClass="entr" presetSubtype="2" decel="5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4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4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20" grpId="0"/>
          <p:bldP spid="22" grpId="0"/>
          <p:bldP spid="23" grpId="0"/>
          <p:bldP spid="25" grpId="0"/>
          <p:bldP spid="26" grpId="0"/>
          <p:bldP spid="28" grpId="0"/>
          <p:bldP spid="29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25" presetID="2" presetClass="entr" presetSubtype="8" decel="5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" presetClass="entr" presetSubtype="2" decel="5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5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6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" presetClass="entr" presetSubtype="8" decel="5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46" presetID="2" presetClass="entr" presetSubtype="2" decel="5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1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6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57" presetID="2" presetClass="entr" presetSubtype="8" decel="5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4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62" presetID="2" presetClass="entr" presetSubtype="2" decel="5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4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4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67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6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6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73" presetID="2" presetClass="entr" presetSubtype="8" decel="5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4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78" presetID="2" presetClass="entr" presetSubtype="2" decel="525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4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4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20" grpId="0"/>
          <p:bldP spid="22" grpId="0"/>
          <p:bldP spid="23" grpId="0"/>
          <p:bldP spid="25" grpId="0"/>
          <p:bldP spid="26" grpId="0"/>
          <p:bldP spid="28" grpId="0"/>
          <p:bldP spid="29" grpId="0"/>
          <p:bldP spid="31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3504246" y="2808848"/>
            <a:ext cx="1681598" cy="1690070"/>
          </a:xfrm>
          <a:custGeom>
            <a:avLst/>
            <a:gdLst>
              <a:gd name="T0" fmla="*/ 84 w 168"/>
              <a:gd name="T1" fmla="*/ 0 h 169"/>
              <a:gd name="T2" fmla="*/ 143 w 168"/>
              <a:gd name="T3" fmla="*/ 24 h 169"/>
              <a:gd name="T4" fmla="*/ 132 w 168"/>
              <a:gd name="T5" fmla="*/ 37 h 169"/>
              <a:gd name="T6" fmla="*/ 84 w 168"/>
              <a:gd name="T7" fmla="*/ 17 h 169"/>
              <a:gd name="T8" fmla="*/ 17 w 168"/>
              <a:gd name="T9" fmla="*/ 84 h 169"/>
              <a:gd name="T10" fmla="*/ 84 w 168"/>
              <a:gd name="T11" fmla="*/ 152 h 169"/>
              <a:gd name="T12" fmla="*/ 152 w 168"/>
              <a:gd name="T13" fmla="*/ 84 h 169"/>
              <a:gd name="T14" fmla="*/ 143 w 168"/>
              <a:gd name="T15" fmla="*/ 51 h 169"/>
              <a:gd name="T16" fmla="*/ 154 w 168"/>
              <a:gd name="T17" fmla="*/ 37 h 169"/>
              <a:gd name="T18" fmla="*/ 168 w 168"/>
              <a:gd name="T19" fmla="*/ 84 h 169"/>
              <a:gd name="T20" fmla="*/ 84 w 168"/>
              <a:gd name="T21" fmla="*/ 169 h 169"/>
              <a:gd name="T22" fmla="*/ 0 w 168"/>
              <a:gd name="T23" fmla="*/ 84 h 169"/>
              <a:gd name="T24" fmla="*/ 84 w 168"/>
              <a:gd name="T25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8" h="169">
                <a:moveTo>
                  <a:pt x="84" y="0"/>
                </a:moveTo>
                <a:cubicBezTo>
                  <a:pt x="107" y="0"/>
                  <a:pt x="128" y="9"/>
                  <a:pt x="143" y="24"/>
                </a:cubicBezTo>
                <a:cubicBezTo>
                  <a:pt x="139" y="28"/>
                  <a:pt x="135" y="32"/>
                  <a:pt x="132" y="37"/>
                </a:cubicBezTo>
                <a:cubicBezTo>
                  <a:pt x="120" y="24"/>
                  <a:pt x="103" y="17"/>
                  <a:pt x="84" y="17"/>
                </a:cubicBezTo>
                <a:cubicBezTo>
                  <a:pt x="47" y="17"/>
                  <a:pt x="17" y="47"/>
                  <a:pt x="17" y="84"/>
                </a:cubicBezTo>
                <a:cubicBezTo>
                  <a:pt x="17" y="122"/>
                  <a:pt x="47" y="152"/>
                  <a:pt x="84" y="152"/>
                </a:cubicBezTo>
                <a:cubicBezTo>
                  <a:pt x="121" y="152"/>
                  <a:pt x="152" y="122"/>
                  <a:pt x="152" y="84"/>
                </a:cubicBezTo>
                <a:cubicBezTo>
                  <a:pt x="152" y="72"/>
                  <a:pt x="148" y="61"/>
                  <a:pt x="143" y="51"/>
                </a:cubicBezTo>
                <a:cubicBezTo>
                  <a:pt x="146" y="46"/>
                  <a:pt x="149" y="41"/>
                  <a:pt x="154" y="37"/>
                </a:cubicBezTo>
                <a:cubicBezTo>
                  <a:pt x="163" y="50"/>
                  <a:pt x="168" y="67"/>
                  <a:pt x="168" y="84"/>
                </a:cubicBezTo>
                <a:cubicBezTo>
                  <a:pt x="168" y="131"/>
                  <a:pt x="131" y="169"/>
                  <a:pt x="84" y="169"/>
                </a:cubicBezTo>
                <a:cubicBezTo>
                  <a:pt x="38" y="169"/>
                  <a:pt x="0" y="131"/>
                  <a:pt x="0" y="84"/>
                </a:cubicBezTo>
                <a:cubicBezTo>
                  <a:pt x="0" y="38"/>
                  <a:pt x="38" y="0"/>
                  <a:pt x="84" y="0"/>
                </a:cubicBezTo>
                <a:close/>
              </a:path>
            </a:pathLst>
          </a:custGeom>
          <a:solidFill>
            <a:schemeClr val="accent2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7"/>
          <p:cNvSpPr>
            <a:spLocks noEditPoints="1"/>
          </p:cNvSpPr>
          <p:nvPr/>
        </p:nvSpPr>
        <p:spPr bwMode="auto">
          <a:xfrm>
            <a:off x="4673316" y="2808848"/>
            <a:ext cx="1690070" cy="1690070"/>
          </a:xfrm>
          <a:custGeom>
            <a:avLst/>
            <a:gdLst>
              <a:gd name="T0" fmla="*/ 84 w 169"/>
              <a:gd name="T1" fmla="*/ 0 h 169"/>
              <a:gd name="T2" fmla="*/ 169 w 169"/>
              <a:gd name="T3" fmla="*/ 84 h 169"/>
              <a:gd name="T4" fmla="*/ 154 w 169"/>
              <a:gd name="T5" fmla="*/ 132 h 169"/>
              <a:gd name="T6" fmla="*/ 143 w 169"/>
              <a:gd name="T7" fmla="*/ 118 h 169"/>
              <a:gd name="T8" fmla="*/ 152 w 169"/>
              <a:gd name="T9" fmla="*/ 84 h 169"/>
              <a:gd name="T10" fmla="*/ 84 w 169"/>
              <a:gd name="T11" fmla="*/ 17 h 169"/>
              <a:gd name="T12" fmla="*/ 17 w 169"/>
              <a:gd name="T13" fmla="*/ 84 h 169"/>
              <a:gd name="T14" fmla="*/ 26 w 169"/>
              <a:gd name="T15" fmla="*/ 118 h 169"/>
              <a:gd name="T16" fmla="*/ 15 w 169"/>
              <a:gd name="T17" fmla="*/ 132 h 169"/>
              <a:gd name="T18" fmla="*/ 0 w 169"/>
              <a:gd name="T19" fmla="*/ 84 h 169"/>
              <a:gd name="T20" fmla="*/ 84 w 169"/>
              <a:gd name="T21" fmla="*/ 0 h 169"/>
              <a:gd name="T22" fmla="*/ 143 w 169"/>
              <a:gd name="T23" fmla="*/ 145 h 169"/>
              <a:gd name="T24" fmla="*/ 84 w 169"/>
              <a:gd name="T25" fmla="*/ 169 h 169"/>
              <a:gd name="T26" fmla="*/ 26 w 169"/>
              <a:gd name="T27" fmla="*/ 145 h 169"/>
              <a:gd name="T28" fmla="*/ 37 w 169"/>
              <a:gd name="T29" fmla="*/ 132 h 169"/>
              <a:gd name="T30" fmla="*/ 84 w 169"/>
              <a:gd name="T31" fmla="*/ 152 h 169"/>
              <a:gd name="T32" fmla="*/ 132 w 169"/>
              <a:gd name="T33" fmla="*/ 132 h 169"/>
              <a:gd name="T34" fmla="*/ 143 w 169"/>
              <a:gd name="T35" fmla="*/ 145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69" h="169">
                <a:moveTo>
                  <a:pt x="84" y="0"/>
                </a:moveTo>
                <a:cubicBezTo>
                  <a:pt x="131" y="0"/>
                  <a:pt x="169" y="38"/>
                  <a:pt x="169" y="84"/>
                </a:cubicBezTo>
                <a:cubicBezTo>
                  <a:pt x="169" y="102"/>
                  <a:pt x="163" y="119"/>
                  <a:pt x="154" y="132"/>
                </a:cubicBezTo>
                <a:cubicBezTo>
                  <a:pt x="150" y="128"/>
                  <a:pt x="146" y="123"/>
                  <a:pt x="143" y="118"/>
                </a:cubicBezTo>
                <a:cubicBezTo>
                  <a:pt x="149" y="108"/>
                  <a:pt x="152" y="97"/>
                  <a:pt x="152" y="84"/>
                </a:cubicBezTo>
                <a:cubicBezTo>
                  <a:pt x="152" y="47"/>
                  <a:pt x="122" y="17"/>
                  <a:pt x="84" y="17"/>
                </a:cubicBezTo>
                <a:cubicBezTo>
                  <a:pt x="47" y="17"/>
                  <a:pt x="17" y="47"/>
                  <a:pt x="17" y="84"/>
                </a:cubicBezTo>
                <a:cubicBezTo>
                  <a:pt x="17" y="97"/>
                  <a:pt x="20" y="108"/>
                  <a:pt x="26" y="118"/>
                </a:cubicBezTo>
                <a:cubicBezTo>
                  <a:pt x="23" y="123"/>
                  <a:pt x="19" y="128"/>
                  <a:pt x="15" y="132"/>
                </a:cubicBezTo>
                <a:cubicBezTo>
                  <a:pt x="5" y="119"/>
                  <a:pt x="0" y="102"/>
                  <a:pt x="0" y="84"/>
                </a:cubicBezTo>
                <a:cubicBezTo>
                  <a:pt x="0" y="38"/>
                  <a:pt x="38" y="0"/>
                  <a:pt x="84" y="0"/>
                </a:cubicBezTo>
                <a:close/>
                <a:moveTo>
                  <a:pt x="143" y="145"/>
                </a:moveTo>
                <a:cubicBezTo>
                  <a:pt x="128" y="160"/>
                  <a:pt x="107" y="169"/>
                  <a:pt x="84" y="169"/>
                </a:cubicBezTo>
                <a:cubicBezTo>
                  <a:pt x="62" y="169"/>
                  <a:pt x="41" y="160"/>
                  <a:pt x="26" y="145"/>
                </a:cubicBezTo>
                <a:cubicBezTo>
                  <a:pt x="30" y="141"/>
                  <a:pt x="33" y="137"/>
                  <a:pt x="37" y="132"/>
                </a:cubicBezTo>
                <a:cubicBezTo>
                  <a:pt x="49" y="144"/>
                  <a:pt x="66" y="152"/>
                  <a:pt x="84" y="152"/>
                </a:cubicBezTo>
                <a:cubicBezTo>
                  <a:pt x="103" y="152"/>
                  <a:pt x="120" y="144"/>
                  <a:pt x="132" y="132"/>
                </a:cubicBezTo>
                <a:cubicBezTo>
                  <a:pt x="135" y="137"/>
                  <a:pt x="139" y="141"/>
                  <a:pt x="143" y="145"/>
                </a:cubicBezTo>
                <a:close/>
              </a:path>
            </a:pathLst>
          </a:custGeom>
          <a:solidFill>
            <a:schemeClr val="accent1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5842386" y="2808848"/>
            <a:ext cx="1690070" cy="1690070"/>
          </a:xfrm>
          <a:custGeom>
            <a:avLst/>
            <a:gdLst>
              <a:gd name="T0" fmla="*/ 85 w 169"/>
              <a:gd name="T1" fmla="*/ 0 h 169"/>
              <a:gd name="T2" fmla="*/ 143 w 169"/>
              <a:gd name="T3" fmla="*/ 24 h 169"/>
              <a:gd name="T4" fmla="*/ 132 w 169"/>
              <a:gd name="T5" fmla="*/ 37 h 169"/>
              <a:gd name="T6" fmla="*/ 85 w 169"/>
              <a:gd name="T7" fmla="*/ 17 h 169"/>
              <a:gd name="T8" fmla="*/ 37 w 169"/>
              <a:gd name="T9" fmla="*/ 37 h 169"/>
              <a:gd name="T10" fmla="*/ 26 w 169"/>
              <a:gd name="T11" fmla="*/ 24 h 169"/>
              <a:gd name="T12" fmla="*/ 85 w 169"/>
              <a:gd name="T13" fmla="*/ 0 h 169"/>
              <a:gd name="T14" fmla="*/ 154 w 169"/>
              <a:gd name="T15" fmla="*/ 37 h 169"/>
              <a:gd name="T16" fmla="*/ 169 w 169"/>
              <a:gd name="T17" fmla="*/ 84 h 169"/>
              <a:gd name="T18" fmla="*/ 85 w 169"/>
              <a:gd name="T19" fmla="*/ 169 h 169"/>
              <a:gd name="T20" fmla="*/ 0 w 169"/>
              <a:gd name="T21" fmla="*/ 84 h 169"/>
              <a:gd name="T22" fmla="*/ 15 w 169"/>
              <a:gd name="T23" fmla="*/ 37 h 169"/>
              <a:gd name="T24" fmla="*/ 26 w 169"/>
              <a:gd name="T25" fmla="*/ 51 h 169"/>
              <a:gd name="T26" fmla="*/ 17 w 169"/>
              <a:gd name="T27" fmla="*/ 84 h 169"/>
              <a:gd name="T28" fmla="*/ 85 w 169"/>
              <a:gd name="T29" fmla="*/ 152 h 169"/>
              <a:gd name="T30" fmla="*/ 152 w 169"/>
              <a:gd name="T31" fmla="*/ 84 h 169"/>
              <a:gd name="T32" fmla="*/ 143 w 169"/>
              <a:gd name="T33" fmla="*/ 51 h 169"/>
              <a:gd name="T34" fmla="*/ 154 w 169"/>
              <a:gd name="T35" fmla="*/ 37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69" h="169">
                <a:moveTo>
                  <a:pt x="85" y="0"/>
                </a:moveTo>
                <a:cubicBezTo>
                  <a:pt x="107" y="0"/>
                  <a:pt x="128" y="9"/>
                  <a:pt x="143" y="24"/>
                </a:cubicBezTo>
                <a:cubicBezTo>
                  <a:pt x="139" y="28"/>
                  <a:pt x="135" y="32"/>
                  <a:pt x="132" y="37"/>
                </a:cubicBezTo>
                <a:cubicBezTo>
                  <a:pt x="120" y="24"/>
                  <a:pt x="103" y="17"/>
                  <a:pt x="85" y="17"/>
                </a:cubicBezTo>
                <a:cubicBezTo>
                  <a:pt x="66" y="17"/>
                  <a:pt x="49" y="24"/>
                  <a:pt x="37" y="37"/>
                </a:cubicBezTo>
                <a:cubicBezTo>
                  <a:pt x="34" y="32"/>
                  <a:pt x="30" y="28"/>
                  <a:pt x="26" y="24"/>
                </a:cubicBezTo>
                <a:cubicBezTo>
                  <a:pt x="41" y="9"/>
                  <a:pt x="62" y="0"/>
                  <a:pt x="85" y="0"/>
                </a:cubicBezTo>
                <a:close/>
                <a:moveTo>
                  <a:pt x="154" y="37"/>
                </a:moveTo>
                <a:cubicBezTo>
                  <a:pt x="164" y="50"/>
                  <a:pt x="169" y="67"/>
                  <a:pt x="169" y="84"/>
                </a:cubicBezTo>
                <a:cubicBezTo>
                  <a:pt x="169" y="131"/>
                  <a:pt x="131" y="169"/>
                  <a:pt x="85" y="169"/>
                </a:cubicBezTo>
                <a:cubicBezTo>
                  <a:pt x="38" y="169"/>
                  <a:pt x="0" y="131"/>
                  <a:pt x="0" y="84"/>
                </a:cubicBezTo>
                <a:cubicBezTo>
                  <a:pt x="0" y="67"/>
                  <a:pt x="6" y="50"/>
                  <a:pt x="15" y="37"/>
                </a:cubicBezTo>
                <a:cubicBezTo>
                  <a:pt x="19" y="41"/>
                  <a:pt x="23" y="46"/>
                  <a:pt x="26" y="51"/>
                </a:cubicBezTo>
                <a:cubicBezTo>
                  <a:pt x="20" y="61"/>
                  <a:pt x="17" y="72"/>
                  <a:pt x="17" y="84"/>
                </a:cubicBezTo>
                <a:cubicBezTo>
                  <a:pt x="17" y="122"/>
                  <a:pt x="47" y="152"/>
                  <a:pt x="85" y="152"/>
                </a:cubicBezTo>
                <a:cubicBezTo>
                  <a:pt x="122" y="152"/>
                  <a:pt x="152" y="122"/>
                  <a:pt x="152" y="84"/>
                </a:cubicBezTo>
                <a:cubicBezTo>
                  <a:pt x="152" y="72"/>
                  <a:pt x="149" y="61"/>
                  <a:pt x="143" y="51"/>
                </a:cubicBezTo>
                <a:cubicBezTo>
                  <a:pt x="146" y="46"/>
                  <a:pt x="150" y="41"/>
                  <a:pt x="154" y="37"/>
                </a:cubicBezTo>
                <a:close/>
              </a:path>
            </a:pathLst>
          </a:custGeom>
          <a:solidFill>
            <a:schemeClr val="accent3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7015690" y="2808848"/>
            <a:ext cx="1690070" cy="1690070"/>
          </a:xfrm>
          <a:custGeom>
            <a:avLst/>
            <a:gdLst>
              <a:gd name="T0" fmla="*/ 85 w 169"/>
              <a:gd name="T1" fmla="*/ 0 h 169"/>
              <a:gd name="T2" fmla="*/ 169 w 169"/>
              <a:gd name="T3" fmla="*/ 84 h 169"/>
              <a:gd name="T4" fmla="*/ 85 w 169"/>
              <a:gd name="T5" fmla="*/ 169 h 169"/>
              <a:gd name="T6" fmla="*/ 26 w 169"/>
              <a:gd name="T7" fmla="*/ 145 h 169"/>
              <a:gd name="T8" fmla="*/ 37 w 169"/>
              <a:gd name="T9" fmla="*/ 132 h 169"/>
              <a:gd name="T10" fmla="*/ 85 w 169"/>
              <a:gd name="T11" fmla="*/ 152 h 169"/>
              <a:gd name="T12" fmla="*/ 152 w 169"/>
              <a:gd name="T13" fmla="*/ 84 h 169"/>
              <a:gd name="T14" fmla="*/ 85 w 169"/>
              <a:gd name="T15" fmla="*/ 17 h 169"/>
              <a:gd name="T16" fmla="*/ 17 w 169"/>
              <a:gd name="T17" fmla="*/ 84 h 169"/>
              <a:gd name="T18" fmla="*/ 26 w 169"/>
              <a:gd name="T19" fmla="*/ 118 h 169"/>
              <a:gd name="T20" fmla="*/ 15 w 169"/>
              <a:gd name="T21" fmla="*/ 132 h 169"/>
              <a:gd name="T22" fmla="*/ 0 w 169"/>
              <a:gd name="T23" fmla="*/ 84 h 169"/>
              <a:gd name="T24" fmla="*/ 85 w 169"/>
              <a:gd name="T25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9" h="169">
                <a:moveTo>
                  <a:pt x="85" y="0"/>
                </a:moveTo>
                <a:cubicBezTo>
                  <a:pt x="131" y="0"/>
                  <a:pt x="169" y="38"/>
                  <a:pt x="169" y="84"/>
                </a:cubicBezTo>
                <a:cubicBezTo>
                  <a:pt x="169" y="131"/>
                  <a:pt x="131" y="169"/>
                  <a:pt x="85" y="169"/>
                </a:cubicBezTo>
                <a:cubicBezTo>
                  <a:pt x="62" y="169"/>
                  <a:pt x="41" y="160"/>
                  <a:pt x="26" y="145"/>
                </a:cubicBezTo>
                <a:cubicBezTo>
                  <a:pt x="30" y="141"/>
                  <a:pt x="34" y="137"/>
                  <a:pt x="37" y="132"/>
                </a:cubicBezTo>
                <a:cubicBezTo>
                  <a:pt x="49" y="144"/>
                  <a:pt x="66" y="152"/>
                  <a:pt x="85" y="152"/>
                </a:cubicBezTo>
                <a:cubicBezTo>
                  <a:pt x="122" y="152"/>
                  <a:pt x="152" y="122"/>
                  <a:pt x="152" y="84"/>
                </a:cubicBezTo>
                <a:cubicBezTo>
                  <a:pt x="152" y="47"/>
                  <a:pt x="122" y="17"/>
                  <a:pt x="85" y="17"/>
                </a:cubicBezTo>
                <a:cubicBezTo>
                  <a:pt x="48" y="17"/>
                  <a:pt x="17" y="47"/>
                  <a:pt x="17" y="84"/>
                </a:cubicBezTo>
                <a:cubicBezTo>
                  <a:pt x="17" y="97"/>
                  <a:pt x="21" y="108"/>
                  <a:pt x="26" y="118"/>
                </a:cubicBezTo>
                <a:cubicBezTo>
                  <a:pt x="23" y="123"/>
                  <a:pt x="19" y="128"/>
                  <a:pt x="15" y="132"/>
                </a:cubicBezTo>
                <a:cubicBezTo>
                  <a:pt x="6" y="119"/>
                  <a:pt x="0" y="102"/>
                  <a:pt x="0" y="84"/>
                </a:cubicBezTo>
                <a:cubicBezTo>
                  <a:pt x="0" y="38"/>
                  <a:pt x="38" y="0"/>
                  <a:pt x="85" y="0"/>
                </a:cubicBezTo>
                <a:close/>
              </a:path>
            </a:pathLst>
          </a:custGeom>
          <a:solidFill>
            <a:schemeClr val="accent4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>
            <a:off x="3491538" y="2245491"/>
            <a:ext cx="851389" cy="372747"/>
          </a:xfrm>
          <a:custGeom>
            <a:avLst/>
            <a:gdLst>
              <a:gd name="T0" fmla="*/ 201 w 201"/>
              <a:gd name="T1" fmla="*/ 88 h 88"/>
              <a:gd name="T2" fmla="*/ 201 w 201"/>
              <a:gd name="T3" fmla="*/ 0 h 88"/>
              <a:gd name="T4" fmla="*/ 0 w 201"/>
              <a:gd name="T5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1" h="88">
                <a:moveTo>
                  <a:pt x="201" y="88"/>
                </a:moveTo>
                <a:lnTo>
                  <a:pt x="201" y="0"/>
                </a:lnTo>
                <a:lnTo>
                  <a:pt x="0" y="0"/>
                </a:lnTo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1"/>
          <p:cNvSpPr>
            <a:spLocks/>
          </p:cNvSpPr>
          <p:nvPr/>
        </p:nvSpPr>
        <p:spPr bwMode="auto">
          <a:xfrm>
            <a:off x="2873117" y="2037939"/>
            <a:ext cx="448991" cy="398162"/>
          </a:xfrm>
          <a:custGeom>
            <a:avLst/>
            <a:gdLst>
              <a:gd name="T0" fmla="*/ 7 w 45"/>
              <a:gd name="T1" fmla="*/ 0 h 40"/>
              <a:gd name="T2" fmla="*/ 39 w 45"/>
              <a:gd name="T3" fmla="*/ 0 h 40"/>
              <a:gd name="T4" fmla="*/ 45 w 45"/>
              <a:gd name="T5" fmla="*/ 7 h 40"/>
              <a:gd name="T6" fmla="*/ 45 w 45"/>
              <a:gd name="T7" fmla="*/ 33 h 40"/>
              <a:gd name="T8" fmla="*/ 39 w 45"/>
              <a:gd name="T9" fmla="*/ 40 h 40"/>
              <a:gd name="T10" fmla="*/ 7 w 45"/>
              <a:gd name="T11" fmla="*/ 40 h 40"/>
              <a:gd name="T12" fmla="*/ 0 w 45"/>
              <a:gd name="T13" fmla="*/ 33 h 40"/>
              <a:gd name="T14" fmla="*/ 0 w 45"/>
              <a:gd name="T15" fmla="*/ 7 h 40"/>
              <a:gd name="T16" fmla="*/ 7 w 45"/>
              <a:gd name="T1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" h="40">
                <a:moveTo>
                  <a:pt x="7" y="0"/>
                </a:moveTo>
                <a:cubicBezTo>
                  <a:pt x="39" y="0"/>
                  <a:pt x="39" y="0"/>
                  <a:pt x="39" y="0"/>
                </a:cubicBezTo>
                <a:cubicBezTo>
                  <a:pt x="42" y="0"/>
                  <a:pt x="45" y="3"/>
                  <a:pt x="45" y="7"/>
                </a:cubicBezTo>
                <a:cubicBezTo>
                  <a:pt x="45" y="33"/>
                  <a:pt x="45" y="33"/>
                  <a:pt x="45" y="33"/>
                </a:cubicBezTo>
                <a:cubicBezTo>
                  <a:pt x="45" y="37"/>
                  <a:pt x="42" y="40"/>
                  <a:pt x="39" y="40"/>
                </a:cubicBezTo>
                <a:cubicBezTo>
                  <a:pt x="7" y="40"/>
                  <a:pt x="7" y="40"/>
                  <a:pt x="7" y="40"/>
                </a:cubicBezTo>
                <a:cubicBezTo>
                  <a:pt x="3" y="40"/>
                  <a:pt x="0" y="37"/>
                  <a:pt x="0" y="33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lose/>
              </a:path>
            </a:pathLst>
          </a:custGeom>
          <a:solidFill>
            <a:schemeClr val="accent2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ebas" pitchFamily="2" charset="0"/>
              </a:rPr>
              <a:t>01</a:t>
            </a:r>
            <a:endParaRPr lang="zh-CN" altLang="en-US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0" name="Freeform 12"/>
          <p:cNvSpPr>
            <a:spLocks/>
          </p:cNvSpPr>
          <p:nvPr/>
        </p:nvSpPr>
        <p:spPr bwMode="auto">
          <a:xfrm>
            <a:off x="7845900" y="2245491"/>
            <a:ext cx="847152" cy="372747"/>
          </a:xfrm>
          <a:custGeom>
            <a:avLst/>
            <a:gdLst>
              <a:gd name="T0" fmla="*/ 0 w 200"/>
              <a:gd name="T1" fmla="*/ 88 h 88"/>
              <a:gd name="T2" fmla="*/ 0 w 200"/>
              <a:gd name="T3" fmla="*/ 0 h 88"/>
              <a:gd name="T4" fmla="*/ 200 w 200"/>
              <a:gd name="T5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0" h="88">
                <a:moveTo>
                  <a:pt x="0" y="88"/>
                </a:moveTo>
                <a:lnTo>
                  <a:pt x="0" y="0"/>
                </a:lnTo>
                <a:lnTo>
                  <a:pt x="200" y="0"/>
                </a:lnTo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>
            <a:off x="8854012" y="2037939"/>
            <a:ext cx="461699" cy="398162"/>
          </a:xfrm>
          <a:custGeom>
            <a:avLst/>
            <a:gdLst>
              <a:gd name="T0" fmla="*/ 39 w 46"/>
              <a:gd name="T1" fmla="*/ 0 h 40"/>
              <a:gd name="T2" fmla="*/ 7 w 46"/>
              <a:gd name="T3" fmla="*/ 0 h 40"/>
              <a:gd name="T4" fmla="*/ 0 w 46"/>
              <a:gd name="T5" fmla="*/ 7 h 40"/>
              <a:gd name="T6" fmla="*/ 0 w 46"/>
              <a:gd name="T7" fmla="*/ 33 h 40"/>
              <a:gd name="T8" fmla="*/ 7 w 46"/>
              <a:gd name="T9" fmla="*/ 40 h 40"/>
              <a:gd name="T10" fmla="*/ 39 w 46"/>
              <a:gd name="T11" fmla="*/ 40 h 40"/>
              <a:gd name="T12" fmla="*/ 46 w 46"/>
              <a:gd name="T13" fmla="*/ 33 h 40"/>
              <a:gd name="T14" fmla="*/ 46 w 46"/>
              <a:gd name="T15" fmla="*/ 7 h 40"/>
              <a:gd name="T16" fmla="*/ 39 w 46"/>
              <a:gd name="T1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" h="40">
                <a:moveTo>
                  <a:pt x="39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7"/>
                  <a:pt x="3" y="40"/>
                  <a:pt x="7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43" y="40"/>
                  <a:pt x="46" y="37"/>
                  <a:pt x="46" y="33"/>
                </a:cubicBezTo>
                <a:cubicBezTo>
                  <a:pt x="46" y="7"/>
                  <a:pt x="46" y="7"/>
                  <a:pt x="46" y="7"/>
                </a:cubicBezTo>
                <a:cubicBezTo>
                  <a:pt x="46" y="3"/>
                  <a:pt x="43" y="0"/>
                  <a:pt x="39" y="0"/>
                </a:cubicBezTo>
                <a:close/>
              </a:path>
            </a:pathLst>
          </a:custGeom>
          <a:solidFill>
            <a:schemeClr val="accent4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ebas" pitchFamily="2" charset="0"/>
              </a:rPr>
              <a:t>04</a:t>
            </a:r>
            <a:endParaRPr lang="zh-CN" altLang="en-US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2" name="Freeform 14"/>
          <p:cNvSpPr>
            <a:spLocks/>
          </p:cNvSpPr>
          <p:nvPr/>
        </p:nvSpPr>
        <p:spPr bwMode="auto">
          <a:xfrm>
            <a:off x="4681788" y="4625989"/>
            <a:ext cx="851389" cy="381219"/>
          </a:xfrm>
          <a:custGeom>
            <a:avLst/>
            <a:gdLst>
              <a:gd name="T0" fmla="*/ 201 w 201"/>
              <a:gd name="T1" fmla="*/ 0 h 90"/>
              <a:gd name="T2" fmla="*/ 201 w 201"/>
              <a:gd name="T3" fmla="*/ 90 h 90"/>
              <a:gd name="T4" fmla="*/ 0 w 201"/>
              <a:gd name="T5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1" h="90">
                <a:moveTo>
                  <a:pt x="201" y="0"/>
                </a:moveTo>
                <a:lnTo>
                  <a:pt x="201" y="90"/>
                </a:lnTo>
                <a:lnTo>
                  <a:pt x="0" y="90"/>
                </a:lnTo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5"/>
          <p:cNvSpPr>
            <a:spLocks/>
          </p:cNvSpPr>
          <p:nvPr/>
        </p:nvSpPr>
        <p:spPr bwMode="auto">
          <a:xfrm>
            <a:off x="4054895" y="4816599"/>
            <a:ext cx="457462" cy="389690"/>
          </a:xfrm>
          <a:custGeom>
            <a:avLst/>
            <a:gdLst>
              <a:gd name="T0" fmla="*/ 7 w 46"/>
              <a:gd name="T1" fmla="*/ 39 h 39"/>
              <a:gd name="T2" fmla="*/ 39 w 46"/>
              <a:gd name="T3" fmla="*/ 39 h 39"/>
              <a:gd name="T4" fmla="*/ 46 w 46"/>
              <a:gd name="T5" fmla="*/ 32 h 39"/>
              <a:gd name="T6" fmla="*/ 46 w 46"/>
              <a:gd name="T7" fmla="*/ 7 h 39"/>
              <a:gd name="T8" fmla="*/ 39 w 46"/>
              <a:gd name="T9" fmla="*/ 0 h 39"/>
              <a:gd name="T10" fmla="*/ 7 w 46"/>
              <a:gd name="T11" fmla="*/ 0 h 39"/>
              <a:gd name="T12" fmla="*/ 0 w 46"/>
              <a:gd name="T13" fmla="*/ 7 h 39"/>
              <a:gd name="T14" fmla="*/ 0 w 46"/>
              <a:gd name="T15" fmla="*/ 32 h 39"/>
              <a:gd name="T16" fmla="*/ 7 w 46"/>
              <a:gd name="T17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" h="39">
                <a:moveTo>
                  <a:pt x="7" y="39"/>
                </a:moveTo>
                <a:cubicBezTo>
                  <a:pt x="39" y="39"/>
                  <a:pt x="39" y="39"/>
                  <a:pt x="39" y="39"/>
                </a:cubicBezTo>
                <a:cubicBezTo>
                  <a:pt x="43" y="39"/>
                  <a:pt x="46" y="36"/>
                  <a:pt x="46" y="32"/>
                </a:cubicBezTo>
                <a:cubicBezTo>
                  <a:pt x="46" y="7"/>
                  <a:pt x="46" y="7"/>
                  <a:pt x="46" y="7"/>
                </a:cubicBezTo>
                <a:cubicBezTo>
                  <a:pt x="46" y="3"/>
                  <a:pt x="43" y="0"/>
                  <a:pt x="39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6"/>
                  <a:pt x="3" y="39"/>
                  <a:pt x="7" y="39"/>
                </a:cubicBezTo>
                <a:close/>
              </a:path>
            </a:pathLst>
          </a:custGeom>
          <a:solidFill>
            <a:schemeClr val="accent1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ebas" pitchFamily="2" charset="0"/>
              </a:rPr>
              <a:t>03</a:t>
            </a:r>
            <a:endParaRPr lang="zh-CN" altLang="en-US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4" name="Freeform 16"/>
          <p:cNvSpPr>
            <a:spLocks/>
          </p:cNvSpPr>
          <p:nvPr/>
        </p:nvSpPr>
        <p:spPr bwMode="auto">
          <a:xfrm>
            <a:off x="6664125" y="4625989"/>
            <a:ext cx="851389" cy="381219"/>
          </a:xfrm>
          <a:custGeom>
            <a:avLst/>
            <a:gdLst>
              <a:gd name="T0" fmla="*/ 0 w 201"/>
              <a:gd name="T1" fmla="*/ 0 h 90"/>
              <a:gd name="T2" fmla="*/ 0 w 201"/>
              <a:gd name="T3" fmla="*/ 90 h 90"/>
              <a:gd name="T4" fmla="*/ 201 w 201"/>
              <a:gd name="T5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1" h="90">
                <a:moveTo>
                  <a:pt x="0" y="0"/>
                </a:moveTo>
                <a:lnTo>
                  <a:pt x="0" y="90"/>
                </a:lnTo>
                <a:lnTo>
                  <a:pt x="201" y="90"/>
                </a:lnTo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7"/>
          <p:cNvSpPr>
            <a:spLocks/>
          </p:cNvSpPr>
          <p:nvPr/>
        </p:nvSpPr>
        <p:spPr bwMode="auto">
          <a:xfrm>
            <a:off x="7684942" y="4816599"/>
            <a:ext cx="461699" cy="389690"/>
          </a:xfrm>
          <a:custGeom>
            <a:avLst/>
            <a:gdLst>
              <a:gd name="T0" fmla="*/ 39 w 46"/>
              <a:gd name="T1" fmla="*/ 39 h 39"/>
              <a:gd name="T2" fmla="*/ 7 w 46"/>
              <a:gd name="T3" fmla="*/ 39 h 39"/>
              <a:gd name="T4" fmla="*/ 0 w 46"/>
              <a:gd name="T5" fmla="*/ 32 h 39"/>
              <a:gd name="T6" fmla="*/ 0 w 46"/>
              <a:gd name="T7" fmla="*/ 7 h 39"/>
              <a:gd name="T8" fmla="*/ 7 w 46"/>
              <a:gd name="T9" fmla="*/ 0 h 39"/>
              <a:gd name="T10" fmla="*/ 39 w 46"/>
              <a:gd name="T11" fmla="*/ 0 h 39"/>
              <a:gd name="T12" fmla="*/ 46 w 46"/>
              <a:gd name="T13" fmla="*/ 7 h 39"/>
              <a:gd name="T14" fmla="*/ 46 w 46"/>
              <a:gd name="T15" fmla="*/ 32 h 39"/>
              <a:gd name="T16" fmla="*/ 39 w 46"/>
              <a:gd name="T17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" h="39">
                <a:moveTo>
                  <a:pt x="39" y="39"/>
                </a:moveTo>
                <a:cubicBezTo>
                  <a:pt x="7" y="39"/>
                  <a:pt x="7" y="39"/>
                  <a:pt x="7" y="39"/>
                </a:cubicBezTo>
                <a:cubicBezTo>
                  <a:pt x="3" y="39"/>
                  <a:pt x="0" y="36"/>
                  <a:pt x="0" y="32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3" y="0"/>
                  <a:pt x="46" y="3"/>
                  <a:pt x="46" y="7"/>
                </a:cubicBezTo>
                <a:cubicBezTo>
                  <a:pt x="46" y="32"/>
                  <a:pt x="46" y="32"/>
                  <a:pt x="46" y="32"/>
                </a:cubicBezTo>
                <a:cubicBezTo>
                  <a:pt x="46" y="36"/>
                  <a:pt x="43" y="39"/>
                  <a:pt x="39" y="39"/>
                </a:cubicBezTo>
                <a:close/>
              </a:path>
            </a:pathLst>
          </a:custGeom>
          <a:solidFill>
            <a:schemeClr val="accent3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ebas" pitchFamily="2" charset="0"/>
              </a:rPr>
              <a:t>02</a:t>
            </a:r>
            <a:endParaRPr lang="zh-CN" altLang="en-US" dirty="0">
              <a:solidFill>
                <a:schemeClr val="bg1"/>
              </a:solidFill>
              <a:latin typeface="Bebas" pitchFamily="2" charset="0"/>
            </a:endParaRPr>
          </a:p>
        </p:txBody>
      </p:sp>
      <p:sp>
        <p:nvSpPr>
          <p:cNvPr id="18" name="Freeform 20"/>
          <p:cNvSpPr>
            <a:spLocks noEditPoints="1"/>
          </p:cNvSpPr>
          <p:nvPr/>
        </p:nvSpPr>
        <p:spPr bwMode="auto">
          <a:xfrm>
            <a:off x="6536393" y="3429382"/>
            <a:ext cx="302056" cy="449002"/>
          </a:xfrm>
          <a:custGeom>
            <a:avLst/>
            <a:gdLst>
              <a:gd name="T0" fmla="*/ 63 w 94"/>
              <a:gd name="T1" fmla="*/ 23 h 140"/>
              <a:gd name="T2" fmla="*/ 58 w 94"/>
              <a:gd name="T3" fmla="*/ 12 h 140"/>
              <a:gd name="T4" fmla="*/ 47 w 94"/>
              <a:gd name="T5" fmla="*/ 0 h 140"/>
              <a:gd name="T6" fmla="*/ 36 w 94"/>
              <a:gd name="T7" fmla="*/ 12 h 140"/>
              <a:gd name="T8" fmla="*/ 32 w 94"/>
              <a:gd name="T9" fmla="*/ 23 h 140"/>
              <a:gd name="T10" fmla="*/ 0 w 94"/>
              <a:gd name="T11" fmla="*/ 30 h 140"/>
              <a:gd name="T12" fmla="*/ 8 w 94"/>
              <a:gd name="T13" fmla="*/ 140 h 140"/>
              <a:gd name="T14" fmla="*/ 94 w 94"/>
              <a:gd name="T15" fmla="*/ 132 h 140"/>
              <a:gd name="T16" fmla="*/ 86 w 94"/>
              <a:gd name="T17" fmla="*/ 23 h 140"/>
              <a:gd name="T18" fmla="*/ 56 w 94"/>
              <a:gd name="T19" fmla="*/ 11 h 140"/>
              <a:gd name="T20" fmla="*/ 38 w 94"/>
              <a:gd name="T21" fmla="*/ 11 h 140"/>
              <a:gd name="T22" fmla="*/ 83 w 94"/>
              <a:gd name="T23" fmla="*/ 124 h 140"/>
              <a:gd name="T24" fmla="*/ 11 w 94"/>
              <a:gd name="T25" fmla="*/ 29 h 140"/>
              <a:gd name="T26" fmla="*/ 22 w 94"/>
              <a:gd name="T27" fmla="*/ 35 h 140"/>
              <a:gd name="T28" fmla="*/ 70 w 94"/>
              <a:gd name="T29" fmla="*/ 29 h 140"/>
              <a:gd name="T30" fmla="*/ 83 w 94"/>
              <a:gd name="T31" fmla="*/ 124 h 140"/>
              <a:gd name="T32" fmla="*/ 54 w 94"/>
              <a:gd name="T33" fmla="*/ 11 h 140"/>
              <a:gd name="T34" fmla="*/ 40 w 94"/>
              <a:gd name="T35" fmla="*/ 11 h 140"/>
              <a:gd name="T36" fmla="*/ 47 w 94"/>
              <a:gd name="T37" fmla="*/ 6 h 140"/>
              <a:gd name="T38" fmla="*/ 47 w 94"/>
              <a:gd name="T39" fmla="*/ 16 h 140"/>
              <a:gd name="T40" fmla="*/ 47 w 94"/>
              <a:gd name="T41" fmla="*/ 6 h 140"/>
              <a:gd name="T42" fmla="*/ 37 w 94"/>
              <a:gd name="T43" fmla="*/ 88 h 140"/>
              <a:gd name="T44" fmla="*/ 25 w 94"/>
              <a:gd name="T45" fmla="*/ 102 h 140"/>
              <a:gd name="T46" fmla="*/ 18 w 94"/>
              <a:gd name="T47" fmla="*/ 94 h 140"/>
              <a:gd name="T48" fmla="*/ 25 w 94"/>
              <a:gd name="T49" fmla="*/ 95 h 140"/>
              <a:gd name="T50" fmla="*/ 35 w 94"/>
              <a:gd name="T51" fmla="*/ 67 h 140"/>
              <a:gd name="T52" fmla="*/ 26 w 94"/>
              <a:gd name="T53" fmla="*/ 81 h 140"/>
              <a:gd name="T54" fmla="*/ 24 w 94"/>
              <a:gd name="T55" fmla="*/ 81 h 140"/>
              <a:gd name="T56" fmla="*/ 20 w 94"/>
              <a:gd name="T57" fmla="*/ 72 h 140"/>
              <a:gd name="T58" fmla="*/ 35 w 94"/>
              <a:gd name="T59" fmla="*/ 67 h 140"/>
              <a:gd name="T60" fmla="*/ 37 w 94"/>
              <a:gd name="T61" fmla="*/ 50 h 140"/>
              <a:gd name="T62" fmla="*/ 25 w 94"/>
              <a:gd name="T63" fmla="*/ 63 h 140"/>
              <a:gd name="T64" fmla="*/ 18 w 94"/>
              <a:gd name="T65" fmla="*/ 55 h 140"/>
              <a:gd name="T66" fmla="*/ 25 w 94"/>
              <a:gd name="T67" fmla="*/ 5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4" h="140">
                <a:moveTo>
                  <a:pt x="86" y="23"/>
                </a:moveTo>
                <a:cubicBezTo>
                  <a:pt x="63" y="23"/>
                  <a:pt x="63" y="23"/>
                  <a:pt x="63" y="23"/>
                </a:cubicBezTo>
                <a:cubicBezTo>
                  <a:pt x="58" y="19"/>
                  <a:pt x="58" y="12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2"/>
                  <a:pt x="58" y="11"/>
                  <a:pt x="58" y="11"/>
                </a:cubicBezTo>
                <a:cubicBezTo>
                  <a:pt x="58" y="5"/>
                  <a:pt x="53" y="0"/>
                  <a:pt x="47" y="0"/>
                </a:cubicBezTo>
                <a:cubicBezTo>
                  <a:pt x="41" y="0"/>
                  <a:pt x="36" y="5"/>
                  <a:pt x="36" y="11"/>
                </a:cubicBezTo>
                <a:cubicBezTo>
                  <a:pt x="36" y="11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7" y="19"/>
                  <a:pt x="32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4" y="23"/>
                  <a:pt x="0" y="26"/>
                  <a:pt x="0" y="30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7"/>
                  <a:pt x="4" y="140"/>
                  <a:pt x="8" y="140"/>
                </a:cubicBezTo>
                <a:cubicBezTo>
                  <a:pt x="86" y="140"/>
                  <a:pt x="86" y="140"/>
                  <a:pt x="86" y="140"/>
                </a:cubicBezTo>
                <a:cubicBezTo>
                  <a:pt x="91" y="140"/>
                  <a:pt x="94" y="137"/>
                  <a:pt x="94" y="132"/>
                </a:cubicBezTo>
                <a:cubicBezTo>
                  <a:pt x="94" y="30"/>
                  <a:pt x="94" y="30"/>
                  <a:pt x="94" y="30"/>
                </a:cubicBezTo>
                <a:cubicBezTo>
                  <a:pt x="94" y="26"/>
                  <a:pt x="91" y="23"/>
                  <a:pt x="86" y="23"/>
                </a:cubicBezTo>
                <a:close/>
                <a:moveTo>
                  <a:pt x="47" y="2"/>
                </a:moveTo>
                <a:cubicBezTo>
                  <a:pt x="52" y="2"/>
                  <a:pt x="56" y="6"/>
                  <a:pt x="56" y="11"/>
                </a:cubicBezTo>
                <a:cubicBezTo>
                  <a:pt x="56" y="16"/>
                  <a:pt x="52" y="20"/>
                  <a:pt x="47" y="20"/>
                </a:cubicBezTo>
                <a:cubicBezTo>
                  <a:pt x="42" y="20"/>
                  <a:pt x="38" y="16"/>
                  <a:pt x="38" y="11"/>
                </a:cubicBezTo>
                <a:cubicBezTo>
                  <a:pt x="38" y="6"/>
                  <a:pt x="42" y="2"/>
                  <a:pt x="47" y="2"/>
                </a:cubicBezTo>
                <a:close/>
                <a:moveTo>
                  <a:pt x="83" y="124"/>
                </a:moveTo>
                <a:cubicBezTo>
                  <a:pt x="11" y="124"/>
                  <a:pt x="11" y="124"/>
                  <a:pt x="11" y="124"/>
                </a:cubicBezTo>
                <a:cubicBezTo>
                  <a:pt x="11" y="29"/>
                  <a:pt x="11" y="29"/>
                  <a:pt x="11" y="29"/>
                </a:cubicBezTo>
                <a:cubicBezTo>
                  <a:pt x="24" y="29"/>
                  <a:pt x="24" y="29"/>
                  <a:pt x="24" y="29"/>
                </a:cubicBezTo>
                <a:cubicBezTo>
                  <a:pt x="22" y="35"/>
                  <a:pt x="22" y="35"/>
                  <a:pt x="22" y="35"/>
                </a:cubicBezTo>
                <a:cubicBezTo>
                  <a:pt x="72" y="35"/>
                  <a:pt x="72" y="35"/>
                  <a:pt x="72" y="35"/>
                </a:cubicBezTo>
                <a:cubicBezTo>
                  <a:pt x="70" y="29"/>
                  <a:pt x="70" y="29"/>
                  <a:pt x="70" y="29"/>
                </a:cubicBezTo>
                <a:cubicBezTo>
                  <a:pt x="83" y="29"/>
                  <a:pt x="83" y="29"/>
                  <a:pt x="83" y="29"/>
                </a:cubicBezTo>
                <a:lnTo>
                  <a:pt x="83" y="124"/>
                </a:lnTo>
                <a:close/>
                <a:moveTo>
                  <a:pt x="47" y="18"/>
                </a:moveTo>
                <a:cubicBezTo>
                  <a:pt x="51" y="18"/>
                  <a:pt x="54" y="15"/>
                  <a:pt x="54" y="11"/>
                </a:cubicBezTo>
                <a:cubicBezTo>
                  <a:pt x="54" y="7"/>
                  <a:pt x="51" y="4"/>
                  <a:pt x="47" y="4"/>
                </a:cubicBezTo>
                <a:cubicBezTo>
                  <a:pt x="43" y="4"/>
                  <a:pt x="40" y="7"/>
                  <a:pt x="40" y="11"/>
                </a:cubicBezTo>
                <a:cubicBezTo>
                  <a:pt x="40" y="15"/>
                  <a:pt x="43" y="18"/>
                  <a:pt x="47" y="18"/>
                </a:cubicBezTo>
                <a:close/>
                <a:moveTo>
                  <a:pt x="47" y="6"/>
                </a:moveTo>
                <a:cubicBezTo>
                  <a:pt x="50" y="6"/>
                  <a:pt x="52" y="8"/>
                  <a:pt x="52" y="11"/>
                </a:cubicBezTo>
                <a:cubicBezTo>
                  <a:pt x="52" y="14"/>
                  <a:pt x="50" y="16"/>
                  <a:pt x="47" y="16"/>
                </a:cubicBezTo>
                <a:cubicBezTo>
                  <a:pt x="44" y="16"/>
                  <a:pt x="42" y="14"/>
                  <a:pt x="42" y="11"/>
                </a:cubicBezTo>
                <a:cubicBezTo>
                  <a:pt x="42" y="8"/>
                  <a:pt x="44" y="6"/>
                  <a:pt x="47" y="6"/>
                </a:cubicBezTo>
                <a:close/>
                <a:moveTo>
                  <a:pt x="35" y="86"/>
                </a:moveTo>
                <a:cubicBezTo>
                  <a:pt x="37" y="88"/>
                  <a:pt x="37" y="88"/>
                  <a:pt x="37" y="88"/>
                </a:cubicBezTo>
                <a:cubicBezTo>
                  <a:pt x="26" y="101"/>
                  <a:pt x="26" y="101"/>
                  <a:pt x="26" y="101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18" y="94"/>
                  <a:pt x="18" y="94"/>
                  <a:pt x="18" y="94"/>
                </a:cubicBezTo>
                <a:cubicBezTo>
                  <a:pt x="20" y="91"/>
                  <a:pt x="20" y="91"/>
                  <a:pt x="20" y="91"/>
                </a:cubicBezTo>
                <a:cubicBezTo>
                  <a:pt x="25" y="95"/>
                  <a:pt x="25" y="95"/>
                  <a:pt x="25" y="95"/>
                </a:cubicBezTo>
                <a:lnTo>
                  <a:pt x="35" y="86"/>
                </a:lnTo>
                <a:close/>
                <a:moveTo>
                  <a:pt x="35" y="67"/>
                </a:moveTo>
                <a:cubicBezTo>
                  <a:pt x="37" y="69"/>
                  <a:pt x="37" y="69"/>
                  <a:pt x="37" y="69"/>
                </a:cubicBezTo>
                <a:cubicBezTo>
                  <a:pt x="26" y="81"/>
                  <a:pt x="26" y="81"/>
                  <a:pt x="26" y="81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1"/>
                  <a:pt x="24" y="81"/>
                  <a:pt x="24" y="81"/>
                </a:cubicBezTo>
                <a:cubicBezTo>
                  <a:pt x="18" y="74"/>
                  <a:pt x="18" y="74"/>
                  <a:pt x="18" y="74"/>
                </a:cubicBezTo>
                <a:cubicBezTo>
                  <a:pt x="20" y="72"/>
                  <a:pt x="20" y="72"/>
                  <a:pt x="20" y="72"/>
                </a:cubicBezTo>
                <a:cubicBezTo>
                  <a:pt x="25" y="76"/>
                  <a:pt x="25" y="76"/>
                  <a:pt x="25" y="76"/>
                </a:cubicBezTo>
                <a:lnTo>
                  <a:pt x="35" y="67"/>
                </a:lnTo>
                <a:close/>
                <a:moveTo>
                  <a:pt x="35" y="48"/>
                </a:moveTo>
                <a:cubicBezTo>
                  <a:pt x="37" y="50"/>
                  <a:pt x="37" y="50"/>
                  <a:pt x="37" y="50"/>
                </a:cubicBezTo>
                <a:cubicBezTo>
                  <a:pt x="26" y="62"/>
                  <a:pt x="26" y="62"/>
                  <a:pt x="26" y="62"/>
                </a:cubicBezTo>
                <a:cubicBezTo>
                  <a:pt x="25" y="63"/>
                  <a:pt x="25" y="63"/>
                  <a:pt x="25" y="63"/>
                </a:cubicBezTo>
                <a:cubicBezTo>
                  <a:pt x="24" y="62"/>
                  <a:pt x="24" y="62"/>
                  <a:pt x="24" y="62"/>
                </a:cubicBezTo>
                <a:cubicBezTo>
                  <a:pt x="18" y="55"/>
                  <a:pt x="18" y="55"/>
                  <a:pt x="18" y="55"/>
                </a:cubicBezTo>
                <a:cubicBezTo>
                  <a:pt x="20" y="53"/>
                  <a:pt x="20" y="53"/>
                  <a:pt x="20" y="53"/>
                </a:cubicBezTo>
                <a:cubicBezTo>
                  <a:pt x="25" y="57"/>
                  <a:pt x="25" y="57"/>
                  <a:pt x="25" y="57"/>
                </a:cubicBezTo>
                <a:lnTo>
                  <a:pt x="35" y="4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2"/>
          <p:cNvSpPr>
            <a:spLocks noEditPoints="1"/>
          </p:cNvSpPr>
          <p:nvPr/>
        </p:nvSpPr>
        <p:spPr bwMode="auto">
          <a:xfrm>
            <a:off x="7635545" y="3459317"/>
            <a:ext cx="450363" cy="389135"/>
          </a:xfrm>
          <a:custGeom>
            <a:avLst/>
            <a:gdLst>
              <a:gd name="T0" fmla="*/ 34 w 140"/>
              <a:gd name="T1" fmla="*/ 0 h 121"/>
              <a:gd name="T2" fmla="*/ 30 w 140"/>
              <a:gd name="T3" fmla="*/ 49 h 121"/>
              <a:gd name="T4" fmla="*/ 50 w 140"/>
              <a:gd name="T5" fmla="*/ 19 h 121"/>
              <a:gd name="T6" fmla="*/ 54 w 140"/>
              <a:gd name="T7" fmla="*/ 32 h 121"/>
              <a:gd name="T8" fmla="*/ 55 w 140"/>
              <a:gd name="T9" fmla="*/ 21 h 121"/>
              <a:gd name="T10" fmla="*/ 17 w 140"/>
              <a:gd name="T11" fmla="*/ 28 h 121"/>
              <a:gd name="T12" fmla="*/ 7 w 140"/>
              <a:gd name="T13" fmla="*/ 32 h 121"/>
              <a:gd name="T14" fmla="*/ 14 w 140"/>
              <a:gd name="T15" fmla="*/ 22 h 121"/>
              <a:gd name="T16" fmla="*/ 14 w 140"/>
              <a:gd name="T17" fmla="*/ 18 h 121"/>
              <a:gd name="T18" fmla="*/ 13 w 140"/>
              <a:gd name="T19" fmla="*/ 21 h 121"/>
              <a:gd name="T20" fmla="*/ 10 w 140"/>
              <a:gd name="T21" fmla="*/ 16 h 121"/>
              <a:gd name="T22" fmla="*/ 19 w 140"/>
              <a:gd name="T23" fmla="*/ 20 h 121"/>
              <a:gd name="T24" fmla="*/ 15 w 140"/>
              <a:gd name="T25" fmla="*/ 28 h 121"/>
              <a:gd name="T26" fmla="*/ 31 w 140"/>
              <a:gd name="T27" fmla="*/ 28 h 121"/>
              <a:gd name="T28" fmla="*/ 27 w 140"/>
              <a:gd name="T29" fmla="*/ 28 h 121"/>
              <a:gd name="T30" fmla="*/ 26 w 140"/>
              <a:gd name="T31" fmla="*/ 15 h 121"/>
              <a:gd name="T32" fmla="*/ 33 w 140"/>
              <a:gd name="T33" fmla="*/ 25 h 121"/>
              <a:gd name="T34" fmla="*/ 46 w 140"/>
              <a:gd name="T35" fmla="*/ 13 h 121"/>
              <a:gd name="T36" fmla="*/ 34 w 140"/>
              <a:gd name="T37" fmla="*/ 36 h 121"/>
              <a:gd name="T38" fmla="*/ 27 w 140"/>
              <a:gd name="T39" fmla="*/ 21 h 121"/>
              <a:gd name="T40" fmla="*/ 24 w 140"/>
              <a:gd name="T41" fmla="*/ 25 h 121"/>
              <a:gd name="T42" fmla="*/ 65 w 140"/>
              <a:gd name="T43" fmla="*/ 71 h 121"/>
              <a:gd name="T44" fmla="*/ 43 w 140"/>
              <a:gd name="T45" fmla="*/ 81 h 121"/>
              <a:gd name="T46" fmla="*/ 65 w 140"/>
              <a:gd name="T47" fmla="*/ 71 h 121"/>
              <a:gd name="T48" fmla="*/ 106 w 140"/>
              <a:gd name="T49" fmla="*/ 13 h 121"/>
              <a:gd name="T50" fmla="*/ 98 w 140"/>
              <a:gd name="T51" fmla="*/ 35 h 121"/>
              <a:gd name="T52" fmla="*/ 66 w 140"/>
              <a:gd name="T53" fmla="*/ 72 h 121"/>
              <a:gd name="T54" fmla="*/ 88 w 140"/>
              <a:gd name="T55" fmla="*/ 60 h 121"/>
              <a:gd name="T56" fmla="*/ 88 w 140"/>
              <a:gd name="T57" fmla="*/ 60 h 121"/>
              <a:gd name="T58" fmla="*/ 117 w 140"/>
              <a:gd name="T59" fmla="*/ 17 h 121"/>
              <a:gd name="T60" fmla="*/ 80 w 140"/>
              <a:gd name="T61" fmla="*/ 92 h 121"/>
              <a:gd name="T62" fmla="*/ 81 w 140"/>
              <a:gd name="T63" fmla="*/ 118 h 121"/>
              <a:gd name="T64" fmla="*/ 57 w 140"/>
              <a:gd name="T65" fmla="*/ 112 h 121"/>
              <a:gd name="T66" fmla="*/ 57 w 140"/>
              <a:gd name="T67" fmla="*/ 101 h 121"/>
              <a:gd name="T68" fmla="*/ 61 w 140"/>
              <a:gd name="T69" fmla="*/ 109 h 121"/>
              <a:gd name="T70" fmla="*/ 83 w 140"/>
              <a:gd name="T71" fmla="*/ 115 h 121"/>
              <a:gd name="T72" fmla="*/ 87 w 140"/>
              <a:gd name="T73" fmla="*/ 120 h 121"/>
              <a:gd name="T74" fmla="*/ 99 w 140"/>
              <a:gd name="T75" fmla="*/ 103 h 121"/>
              <a:gd name="T76" fmla="*/ 104 w 140"/>
              <a:gd name="T77" fmla="*/ 119 h 121"/>
              <a:gd name="T78" fmla="*/ 108 w 140"/>
              <a:gd name="T79" fmla="*/ 103 h 121"/>
              <a:gd name="T80" fmla="*/ 126 w 140"/>
              <a:gd name="T81" fmla="*/ 107 h 121"/>
              <a:gd name="T82" fmla="*/ 113 w 140"/>
              <a:gd name="T83" fmla="*/ 115 h 121"/>
              <a:gd name="T84" fmla="*/ 126 w 140"/>
              <a:gd name="T85" fmla="*/ 107 h 121"/>
              <a:gd name="T86" fmla="*/ 127 w 140"/>
              <a:gd name="T87" fmla="*/ 120 h 121"/>
              <a:gd name="T88" fmla="*/ 139 w 140"/>
              <a:gd name="T89" fmla="*/ 103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0" h="121">
                <a:moveTo>
                  <a:pt x="45" y="49"/>
                </a:moveTo>
                <a:cubicBezTo>
                  <a:pt x="59" y="45"/>
                  <a:pt x="68" y="36"/>
                  <a:pt x="68" y="25"/>
                </a:cubicBezTo>
                <a:cubicBezTo>
                  <a:pt x="68" y="11"/>
                  <a:pt x="53" y="0"/>
                  <a:pt x="34" y="0"/>
                </a:cubicBezTo>
                <a:cubicBezTo>
                  <a:pt x="15" y="0"/>
                  <a:pt x="0" y="11"/>
                  <a:pt x="0" y="25"/>
                </a:cubicBezTo>
                <a:cubicBezTo>
                  <a:pt x="0" y="37"/>
                  <a:pt x="13" y="48"/>
                  <a:pt x="30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30" y="49"/>
                  <a:pt x="39" y="59"/>
                  <a:pt x="48" y="61"/>
                </a:cubicBezTo>
                <a:cubicBezTo>
                  <a:pt x="48" y="61"/>
                  <a:pt x="44" y="55"/>
                  <a:pt x="45" y="49"/>
                </a:cubicBezTo>
                <a:close/>
                <a:moveTo>
                  <a:pt x="50" y="19"/>
                </a:moveTo>
                <a:cubicBezTo>
                  <a:pt x="50" y="15"/>
                  <a:pt x="50" y="15"/>
                  <a:pt x="50" y="15"/>
                </a:cubicBezTo>
                <a:cubicBezTo>
                  <a:pt x="62" y="15"/>
                  <a:pt x="62" y="15"/>
                  <a:pt x="62" y="15"/>
                </a:cubicBezTo>
                <a:cubicBezTo>
                  <a:pt x="54" y="32"/>
                  <a:pt x="54" y="32"/>
                  <a:pt x="54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54" y="23"/>
                  <a:pt x="54" y="23"/>
                  <a:pt x="54" y="23"/>
                </a:cubicBezTo>
                <a:cubicBezTo>
                  <a:pt x="54" y="22"/>
                  <a:pt x="54" y="21"/>
                  <a:pt x="55" y="21"/>
                </a:cubicBezTo>
                <a:cubicBezTo>
                  <a:pt x="55" y="20"/>
                  <a:pt x="55" y="19"/>
                  <a:pt x="56" y="19"/>
                </a:cubicBezTo>
                <a:lnTo>
                  <a:pt x="50" y="19"/>
                </a:lnTo>
                <a:close/>
                <a:moveTo>
                  <a:pt x="17" y="28"/>
                </a:moveTo>
                <a:cubicBezTo>
                  <a:pt x="18" y="28"/>
                  <a:pt x="18" y="28"/>
                  <a:pt x="19" y="28"/>
                </a:cubicBezTo>
                <a:cubicBezTo>
                  <a:pt x="19" y="32"/>
                  <a:pt x="19" y="32"/>
                  <a:pt x="19" y="32"/>
                </a:cubicBezTo>
                <a:cubicBezTo>
                  <a:pt x="7" y="32"/>
                  <a:pt x="7" y="32"/>
                  <a:pt x="7" y="32"/>
                </a:cubicBezTo>
                <a:cubicBezTo>
                  <a:pt x="12" y="26"/>
                  <a:pt x="12" y="26"/>
                  <a:pt x="12" y="26"/>
                </a:cubicBezTo>
                <a:cubicBezTo>
                  <a:pt x="13" y="25"/>
                  <a:pt x="13" y="24"/>
                  <a:pt x="13" y="24"/>
                </a:cubicBezTo>
                <a:cubicBezTo>
                  <a:pt x="14" y="23"/>
                  <a:pt x="14" y="23"/>
                  <a:pt x="14" y="22"/>
                </a:cubicBezTo>
                <a:cubicBezTo>
                  <a:pt x="15" y="21"/>
                  <a:pt x="15" y="21"/>
                  <a:pt x="15" y="20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8"/>
                  <a:pt x="14" y="18"/>
                  <a:pt x="14" y="18"/>
                </a:cubicBezTo>
                <a:cubicBezTo>
                  <a:pt x="13" y="18"/>
                  <a:pt x="13" y="19"/>
                  <a:pt x="13" y="20"/>
                </a:cubicBezTo>
                <a:cubicBezTo>
                  <a:pt x="13" y="20"/>
                  <a:pt x="13" y="21"/>
                  <a:pt x="13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19"/>
                  <a:pt x="9" y="17"/>
                  <a:pt x="10" y="16"/>
                </a:cubicBezTo>
                <a:cubicBezTo>
                  <a:pt x="11" y="15"/>
                  <a:pt x="12" y="15"/>
                  <a:pt x="14" y="15"/>
                </a:cubicBezTo>
                <a:cubicBezTo>
                  <a:pt x="15" y="15"/>
                  <a:pt x="17" y="15"/>
                  <a:pt x="18" y="16"/>
                </a:cubicBezTo>
                <a:cubicBezTo>
                  <a:pt x="19" y="17"/>
                  <a:pt x="19" y="19"/>
                  <a:pt x="19" y="20"/>
                </a:cubicBezTo>
                <a:cubicBezTo>
                  <a:pt x="19" y="22"/>
                  <a:pt x="19" y="23"/>
                  <a:pt x="18" y="24"/>
                </a:cubicBezTo>
                <a:cubicBezTo>
                  <a:pt x="18" y="25"/>
                  <a:pt x="17" y="25"/>
                  <a:pt x="17" y="26"/>
                </a:cubicBezTo>
                <a:cubicBezTo>
                  <a:pt x="16" y="27"/>
                  <a:pt x="16" y="27"/>
                  <a:pt x="15" y="28"/>
                </a:cubicBezTo>
                <a:cubicBezTo>
                  <a:pt x="16" y="28"/>
                  <a:pt x="16" y="28"/>
                  <a:pt x="17" y="28"/>
                </a:cubicBezTo>
                <a:close/>
                <a:moveTo>
                  <a:pt x="33" y="28"/>
                </a:moveTo>
                <a:cubicBezTo>
                  <a:pt x="31" y="28"/>
                  <a:pt x="31" y="28"/>
                  <a:pt x="31" y="28"/>
                </a:cubicBezTo>
                <a:cubicBezTo>
                  <a:pt x="31" y="32"/>
                  <a:pt x="31" y="32"/>
                  <a:pt x="31" y="32"/>
                </a:cubicBezTo>
                <a:cubicBezTo>
                  <a:pt x="27" y="32"/>
                  <a:pt x="27" y="32"/>
                  <a:pt x="27" y="32"/>
                </a:cubicBezTo>
                <a:cubicBezTo>
                  <a:pt x="27" y="28"/>
                  <a:pt x="27" y="28"/>
                  <a:pt x="27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5"/>
                  <a:pt x="21" y="25"/>
                  <a:pt x="21" y="25"/>
                </a:cubicBezTo>
                <a:cubicBezTo>
                  <a:pt x="26" y="15"/>
                  <a:pt x="26" y="15"/>
                  <a:pt x="26" y="15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25"/>
                  <a:pt x="31" y="25"/>
                  <a:pt x="31" y="25"/>
                </a:cubicBezTo>
                <a:cubicBezTo>
                  <a:pt x="33" y="25"/>
                  <a:pt x="33" y="25"/>
                  <a:pt x="33" y="25"/>
                </a:cubicBezTo>
                <a:lnTo>
                  <a:pt x="33" y="28"/>
                </a:lnTo>
                <a:close/>
                <a:moveTo>
                  <a:pt x="34" y="36"/>
                </a:moveTo>
                <a:cubicBezTo>
                  <a:pt x="46" y="13"/>
                  <a:pt x="46" y="13"/>
                  <a:pt x="46" y="13"/>
                </a:cubicBezTo>
                <a:cubicBezTo>
                  <a:pt x="48" y="14"/>
                  <a:pt x="48" y="14"/>
                  <a:pt x="48" y="14"/>
                </a:cubicBezTo>
                <a:cubicBezTo>
                  <a:pt x="36" y="37"/>
                  <a:pt x="36" y="37"/>
                  <a:pt x="36" y="37"/>
                </a:cubicBezTo>
                <a:lnTo>
                  <a:pt x="34" y="36"/>
                </a:lnTo>
                <a:close/>
                <a:moveTo>
                  <a:pt x="26" y="21"/>
                </a:move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7" y="20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25"/>
                  <a:pt x="27" y="25"/>
                  <a:pt x="27" y="25"/>
                </a:cubicBezTo>
                <a:cubicBezTo>
                  <a:pt x="24" y="25"/>
                  <a:pt x="24" y="25"/>
                  <a:pt x="24" y="25"/>
                </a:cubicBezTo>
                <a:cubicBezTo>
                  <a:pt x="25" y="24"/>
                  <a:pt x="25" y="24"/>
                  <a:pt x="25" y="23"/>
                </a:cubicBezTo>
                <a:cubicBezTo>
                  <a:pt x="26" y="22"/>
                  <a:pt x="26" y="22"/>
                  <a:pt x="26" y="21"/>
                </a:cubicBezTo>
                <a:close/>
                <a:moveTo>
                  <a:pt x="65" y="71"/>
                </a:moveTo>
                <a:cubicBezTo>
                  <a:pt x="47" y="91"/>
                  <a:pt x="47" y="91"/>
                  <a:pt x="47" y="91"/>
                </a:cubicBezTo>
                <a:cubicBezTo>
                  <a:pt x="43" y="88"/>
                  <a:pt x="43" y="88"/>
                  <a:pt x="43" y="88"/>
                </a:cubicBezTo>
                <a:cubicBezTo>
                  <a:pt x="41" y="86"/>
                  <a:pt x="41" y="83"/>
                  <a:pt x="43" y="81"/>
                </a:cubicBezTo>
                <a:cubicBezTo>
                  <a:pt x="55" y="68"/>
                  <a:pt x="55" y="68"/>
                  <a:pt x="55" y="68"/>
                </a:cubicBezTo>
                <a:cubicBezTo>
                  <a:pt x="56" y="66"/>
                  <a:pt x="59" y="66"/>
                  <a:pt x="61" y="68"/>
                </a:cubicBezTo>
                <a:lnTo>
                  <a:pt x="65" y="71"/>
                </a:lnTo>
                <a:close/>
                <a:moveTo>
                  <a:pt x="94" y="32"/>
                </a:moveTo>
                <a:cubicBezTo>
                  <a:pt x="92" y="30"/>
                  <a:pt x="92" y="28"/>
                  <a:pt x="94" y="26"/>
                </a:cubicBezTo>
                <a:cubicBezTo>
                  <a:pt x="106" y="13"/>
                  <a:pt x="106" y="13"/>
                  <a:pt x="106" y="13"/>
                </a:cubicBezTo>
                <a:cubicBezTo>
                  <a:pt x="107" y="11"/>
                  <a:pt x="110" y="11"/>
                  <a:pt x="112" y="13"/>
                </a:cubicBezTo>
                <a:cubicBezTo>
                  <a:pt x="116" y="16"/>
                  <a:pt x="116" y="16"/>
                  <a:pt x="116" y="16"/>
                </a:cubicBezTo>
                <a:cubicBezTo>
                  <a:pt x="98" y="35"/>
                  <a:pt x="98" y="35"/>
                  <a:pt x="98" y="35"/>
                </a:cubicBezTo>
                <a:lnTo>
                  <a:pt x="94" y="32"/>
                </a:lnTo>
                <a:close/>
                <a:moveTo>
                  <a:pt x="48" y="92"/>
                </a:moveTo>
                <a:cubicBezTo>
                  <a:pt x="66" y="72"/>
                  <a:pt x="66" y="72"/>
                  <a:pt x="66" y="72"/>
                </a:cubicBezTo>
                <a:cubicBezTo>
                  <a:pt x="66" y="72"/>
                  <a:pt x="72" y="77"/>
                  <a:pt x="87" y="61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9" y="59"/>
                  <a:pt x="89" y="59"/>
                  <a:pt x="89" y="59"/>
                </a:cubicBezTo>
                <a:cubicBezTo>
                  <a:pt x="104" y="42"/>
                  <a:pt x="99" y="36"/>
                  <a:pt x="99" y="36"/>
                </a:cubicBezTo>
                <a:cubicBezTo>
                  <a:pt x="117" y="17"/>
                  <a:pt x="117" y="17"/>
                  <a:pt x="117" y="17"/>
                </a:cubicBezTo>
                <a:cubicBezTo>
                  <a:pt x="131" y="27"/>
                  <a:pt x="124" y="42"/>
                  <a:pt x="119" y="49"/>
                </a:cubicBezTo>
                <a:cubicBezTo>
                  <a:pt x="116" y="54"/>
                  <a:pt x="109" y="62"/>
                  <a:pt x="101" y="72"/>
                </a:cubicBezTo>
                <a:cubicBezTo>
                  <a:pt x="93" y="81"/>
                  <a:pt x="85" y="88"/>
                  <a:pt x="80" y="92"/>
                </a:cubicBezTo>
                <a:cubicBezTo>
                  <a:pt x="73" y="97"/>
                  <a:pt x="59" y="105"/>
                  <a:pt x="48" y="92"/>
                </a:cubicBezTo>
                <a:close/>
                <a:moveTo>
                  <a:pt x="83" y="115"/>
                </a:moveTo>
                <a:cubicBezTo>
                  <a:pt x="83" y="117"/>
                  <a:pt x="82" y="118"/>
                  <a:pt x="81" y="118"/>
                </a:cubicBezTo>
                <a:cubicBezTo>
                  <a:pt x="78" y="119"/>
                  <a:pt x="75" y="119"/>
                  <a:pt x="72" y="119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64" y="119"/>
                  <a:pt x="59" y="116"/>
                  <a:pt x="57" y="112"/>
                </a:cubicBezTo>
                <a:cubicBezTo>
                  <a:pt x="55" y="108"/>
                  <a:pt x="54" y="104"/>
                  <a:pt x="54" y="103"/>
                </a:cubicBezTo>
                <a:cubicBezTo>
                  <a:pt x="54" y="103"/>
                  <a:pt x="54" y="103"/>
                  <a:pt x="54" y="103"/>
                </a:cubicBezTo>
                <a:cubicBezTo>
                  <a:pt x="54" y="102"/>
                  <a:pt x="56" y="101"/>
                  <a:pt x="57" y="101"/>
                </a:cubicBezTo>
                <a:cubicBezTo>
                  <a:pt x="58" y="101"/>
                  <a:pt x="59" y="102"/>
                  <a:pt x="59" y="103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4"/>
                  <a:pt x="59" y="107"/>
                  <a:pt x="61" y="109"/>
                </a:cubicBezTo>
                <a:cubicBezTo>
                  <a:pt x="63" y="112"/>
                  <a:pt x="65" y="114"/>
                  <a:pt x="72" y="115"/>
                </a:cubicBezTo>
                <a:cubicBezTo>
                  <a:pt x="74" y="115"/>
                  <a:pt x="77" y="114"/>
                  <a:pt x="80" y="114"/>
                </a:cubicBezTo>
                <a:cubicBezTo>
                  <a:pt x="81" y="113"/>
                  <a:pt x="82" y="114"/>
                  <a:pt x="83" y="115"/>
                </a:cubicBezTo>
                <a:close/>
                <a:moveTo>
                  <a:pt x="100" y="107"/>
                </a:moveTo>
                <a:cubicBezTo>
                  <a:pt x="91" y="119"/>
                  <a:pt x="91" y="119"/>
                  <a:pt x="91" y="119"/>
                </a:cubicBezTo>
                <a:cubicBezTo>
                  <a:pt x="90" y="120"/>
                  <a:pt x="88" y="121"/>
                  <a:pt x="87" y="120"/>
                </a:cubicBezTo>
                <a:cubicBezTo>
                  <a:pt x="85" y="119"/>
                  <a:pt x="85" y="117"/>
                  <a:pt x="86" y="115"/>
                </a:cubicBezTo>
                <a:cubicBezTo>
                  <a:pt x="95" y="103"/>
                  <a:pt x="95" y="103"/>
                  <a:pt x="95" y="103"/>
                </a:cubicBezTo>
                <a:cubicBezTo>
                  <a:pt x="96" y="102"/>
                  <a:pt x="98" y="102"/>
                  <a:pt x="99" y="103"/>
                </a:cubicBezTo>
                <a:cubicBezTo>
                  <a:pt x="100" y="104"/>
                  <a:pt x="101" y="106"/>
                  <a:pt x="100" y="107"/>
                </a:cubicBezTo>
                <a:close/>
                <a:moveTo>
                  <a:pt x="113" y="107"/>
                </a:moveTo>
                <a:cubicBezTo>
                  <a:pt x="104" y="119"/>
                  <a:pt x="104" y="119"/>
                  <a:pt x="104" y="119"/>
                </a:cubicBezTo>
                <a:cubicBezTo>
                  <a:pt x="103" y="120"/>
                  <a:pt x="101" y="121"/>
                  <a:pt x="100" y="120"/>
                </a:cubicBezTo>
                <a:cubicBezTo>
                  <a:pt x="99" y="119"/>
                  <a:pt x="98" y="117"/>
                  <a:pt x="99" y="115"/>
                </a:cubicBezTo>
                <a:cubicBezTo>
                  <a:pt x="108" y="103"/>
                  <a:pt x="108" y="103"/>
                  <a:pt x="108" y="103"/>
                </a:cubicBezTo>
                <a:cubicBezTo>
                  <a:pt x="109" y="102"/>
                  <a:pt x="111" y="102"/>
                  <a:pt x="112" y="103"/>
                </a:cubicBezTo>
                <a:cubicBezTo>
                  <a:pt x="114" y="104"/>
                  <a:pt x="114" y="106"/>
                  <a:pt x="113" y="107"/>
                </a:cubicBezTo>
                <a:close/>
                <a:moveTo>
                  <a:pt x="126" y="107"/>
                </a:moveTo>
                <a:cubicBezTo>
                  <a:pt x="118" y="119"/>
                  <a:pt x="118" y="119"/>
                  <a:pt x="118" y="119"/>
                </a:cubicBezTo>
                <a:cubicBezTo>
                  <a:pt x="117" y="120"/>
                  <a:pt x="115" y="121"/>
                  <a:pt x="113" y="120"/>
                </a:cubicBezTo>
                <a:cubicBezTo>
                  <a:pt x="112" y="119"/>
                  <a:pt x="112" y="117"/>
                  <a:pt x="113" y="115"/>
                </a:cubicBezTo>
                <a:cubicBezTo>
                  <a:pt x="121" y="103"/>
                  <a:pt x="121" y="103"/>
                  <a:pt x="121" y="103"/>
                </a:cubicBezTo>
                <a:cubicBezTo>
                  <a:pt x="122" y="102"/>
                  <a:pt x="124" y="102"/>
                  <a:pt x="125" y="103"/>
                </a:cubicBezTo>
                <a:cubicBezTo>
                  <a:pt x="127" y="104"/>
                  <a:pt x="127" y="106"/>
                  <a:pt x="126" y="107"/>
                </a:cubicBezTo>
                <a:close/>
                <a:moveTo>
                  <a:pt x="139" y="107"/>
                </a:moveTo>
                <a:cubicBezTo>
                  <a:pt x="131" y="119"/>
                  <a:pt x="131" y="119"/>
                  <a:pt x="131" y="119"/>
                </a:cubicBezTo>
                <a:cubicBezTo>
                  <a:pt x="130" y="120"/>
                  <a:pt x="128" y="121"/>
                  <a:pt x="127" y="120"/>
                </a:cubicBezTo>
                <a:cubicBezTo>
                  <a:pt x="125" y="119"/>
                  <a:pt x="125" y="117"/>
                  <a:pt x="126" y="115"/>
                </a:cubicBezTo>
                <a:cubicBezTo>
                  <a:pt x="134" y="103"/>
                  <a:pt x="134" y="103"/>
                  <a:pt x="134" y="103"/>
                </a:cubicBezTo>
                <a:cubicBezTo>
                  <a:pt x="135" y="102"/>
                  <a:pt x="137" y="102"/>
                  <a:pt x="139" y="103"/>
                </a:cubicBezTo>
                <a:cubicBezTo>
                  <a:pt x="140" y="104"/>
                  <a:pt x="140" y="106"/>
                  <a:pt x="139" y="1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6"/>
          <p:cNvSpPr>
            <a:spLocks noEditPoints="1"/>
          </p:cNvSpPr>
          <p:nvPr/>
        </p:nvSpPr>
        <p:spPr bwMode="auto">
          <a:xfrm>
            <a:off x="4155920" y="3427341"/>
            <a:ext cx="378250" cy="453084"/>
          </a:xfrm>
          <a:custGeom>
            <a:avLst/>
            <a:gdLst>
              <a:gd name="T0" fmla="*/ 11 w 118"/>
              <a:gd name="T1" fmla="*/ 90 h 141"/>
              <a:gd name="T2" fmla="*/ 13 w 118"/>
              <a:gd name="T3" fmla="*/ 121 h 141"/>
              <a:gd name="T4" fmla="*/ 13 w 118"/>
              <a:gd name="T5" fmla="*/ 61 h 141"/>
              <a:gd name="T6" fmla="*/ 16 w 118"/>
              <a:gd name="T7" fmla="*/ 130 h 141"/>
              <a:gd name="T8" fmla="*/ 13 w 118"/>
              <a:gd name="T9" fmla="*/ 110 h 141"/>
              <a:gd name="T10" fmla="*/ 101 w 118"/>
              <a:gd name="T11" fmla="*/ 112 h 141"/>
              <a:gd name="T12" fmla="*/ 101 w 118"/>
              <a:gd name="T13" fmla="*/ 55 h 141"/>
              <a:gd name="T14" fmla="*/ 107 w 118"/>
              <a:gd name="T15" fmla="*/ 127 h 141"/>
              <a:gd name="T16" fmla="*/ 0 w 118"/>
              <a:gd name="T17" fmla="*/ 127 h 141"/>
              <a:gd name="T18" fmla="*/ 73 w 118"/>
              <a:gd name="T19" fmla="*/ 3 h 141"/>
              <a:gd name="T20" fmla="*/ 114 w 118"/>
              <a:gd name="T21" fmla="*/ 62 h 141"/>
              <a:gd name="T22" fmla="*/ 69 w 118"/>
              <a:gd name="T23" fmla="*/ 48 h 141"/>
              <a:gd name="T24" fmla="*/ 47 w 118"/>
              <a:gd name="T25" fmla="*/ 48 h 141"/>
              <a:gd name="T26" fmla="*/ 53 w 118"/>
              <a:gd name="T27" fmla="*/ 40 h 141"/>
              <a:gd name="T28" fmla="*/ 60 w 118"/>
              <a:gd name="T29" fmla="*/ 47 h 141"/>
              <a:gd name="T30" fmla="*/ 78 w 118"/>
              <a:gd name="T31" fmla="*/ 28 h 141"/>
              <a:gd name="T32" fmla="*/ 75 w 118"/>
              <a:gd name="T33" fmla="*/ 25 h 141"/>
              <a:gd name="T34" fmla="*/ 74 w 118"/>
              <a:gd name="T35" fmla="*/ 25 h 141"/>
              <a:gd name="T36" fmla="*/ 71 w 118"/>
              <a:gd name="T37" fmla="*/ 25 h 141"/>
              <a:gd name="T38" fmla="*/ 69 w 118"/>
              <a:gd name="T39" fmla="*/ 27 h 141"/>
              <a:gd name="T40" fmla="*/ 68 w 118"/>
              <a:gd name="T41" fmla="*/ 30 h 141"/>
              <a:gd name="T42" fmla="*/ 68 w 118"/>
              <a:gd name="T43" fmla="*/ 32 h 141"/>
              <a:gd name="T44" fmla="*/ 69 w 118"/>
              <a:gd name="T45" fmla="*/ 34 h 141"/>
              <a:gd name="T46" fmla="*/ 71 w 118"/>
              <a:gd name="T47" fmla="*/ 35 h 141"/>
              <a:gd name="T48" fmla="*/ 72 w 118"/>
              <a:gd name="T49" fmla="*/ 35 h 141"/>
              <a:gd name="T50" fmla="*/ 74 w 118"/>
              <a:gd name="T51" fmla="*/ 35 h 141"/>
              <a:gd name="T52" fmla="*/ 75 w 118"/>
              <a:gd name="T53" fmla="*/ 35 h 141"/>
              <a:gd name="T54" fmla="*/ 77 w 118"/>
              <a:gd name="T55" fmla="*/ 34 h 141"/>
              <a:gd name="T56" fmla="*/ 78 w 118"/>
              <a:gd name="T57" fmla="*/ 32 h 141"/>
              <a:gd name="T58" fmla="*/ 93 w 118"/>
              <a:gd name="T59" fmla="*/ 45 h 141"/>
              <a:gd name="T60" fmla="*/ 64 w 118"/>
              <a:gd name="T61" fmla="*/ 6 h 141"/>
              <a:gd name="T62" fmla="*/ 63 w 118"/>
              <a:gd name="T63" fmla="*/ 12 h 141"/>
              <a:gd name="T64" fmla="*/ 72 w 118"/>
              <a:gd name="T65" fmla="*/ 11 h 141"/>
              <a:gd name="T66" fmla="*/ 92 w 118"/>
              <a:gd name="T67" fmla="*/ 41 h 141"/>
              <a:gd name="T68" fmla="*/ 93 w 118"/>
              <a:gd name="T69" fmla="*/ 45 h 141"/>
              <a:gd name="T70" fmla="*/ 111 w 118"/>
              <a:gd name="T71" fmla="*/ 105 h 141"/>
              <a:gd name="T72" fmla="*/ 97 w 118"/>
              <a:gd name="T73" fmla="*/ 128 h 141"/>
              <a:gd name="T74" fmla="*/ 78 w 118"/>
              <a:gd name="T75" fmla="*/ 130 h 141"/>
              <a:gd name="T76" fmla="*/ 11 w 118"/>
              <a:gd name="T77" fmla="*/ 79 h 141"/>
              <a:gd name="T78" fmla="*/ 100 w 118"/>
              <a:gd name="T79" fmla="*/ 126 h 141"/>
              <a:gd name="T80" fmla="*/ 64 w 118"/>
              <a:gd name="T81" fmla="*/ 59 h 141"/>
              <a:gd name="T82" fmla="*/ 78 w 118"/>
              <a:gd name="T83" fmla="*/ 59 h 141"/>
              <a:gd name="T84" fmla="*/ 61 w 118"/>
              <a:gd name="T85" fmla="*/ 130 h 141"/>
              <a:gd name="T86" fmla="*/ 75 w 118"/>
              <a:gd name="T87" fmla="*/ 61 h 141"/>
              <a:gd name="T88" fmla="*/ 101 w 118"/>
              <a:gd name="T89" fmla="*/ 76 h 141"/>
              <a:gd name="T90" fmla="*/ 103 w 118"/>
              <a:gd name="T91" fmla="*/ 65 h 141"/>
              <a:gd name="T92" fmla="*/ 23 w 118"/>
              <a:gd name="T93" fmla="*/ 61 h 141"/>
              <a:gd name="T94" fmla="*/ 23 w 118"/>
              <a:gd name="T95" fmla="*/ 61 h 141"/>
              <a:gd name="T96" fmla="*/ 27 w 118"/>
              <a:gd name="T97" fmla="*/ 128 h 141"/>
              <a:gd name="T98" fmla="*/ 30 w 118"/>
              <a:gd name="T99" fmla="*/ 128 h 141"/>
              <a:gd name="T100" fmla="*/ 36 w 118"/>
              <a:gd name="T101" fmla="*/ 61 h 141"/>
              <a:gd name="T102" fmla="*/ 54 w 118"/>
              <a:gd name="T103" fmla="*/ 61 h 141"/>
              <a:gd name="T104" fmla="*/ 47 w 118"/>
              <a:gd name="T105" fmla="*/ 128 h 141"/>
              <a:gd name="T106" fmla="*/ 84 w 118"/>
              <a:gd name="T107" fmla="*/ 88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8" h="141">
                <a:moveTo>
                  <a:pt x="11" y="93"/>
                </a:moveTo>
                <a:cubicBezTo>
                  <a:pt x="13" y="93"/>
                  <a:pt x="13" y="93"/>
                  <a:pt x="13" y="93"/>
                </a:cubicBezTo>
                <a:cubicBezTo>
                  <a:pt x="13" y="100"/>
                  <a:pt x="13" y="100"/>
                  <a:pt x="13" y="100"/>
                </a:cubicBezTo>
                <a:cubicBezTo>
                  <a:pt x="11" y="100"/>
                  <a:pt x="11" y="100"/>
                  <a:pt x="11" y="100"/>
                </a:cubicBezTo>
                <a:lnTo>
                  <a:pt x="11" y="93"/>
                </a:lnTo>
                <a:close/>
                <a:moveTo>
                  <a:pt x="11" y="90"/>
                </a:moveTo>
                <a:cubicBezTo>
                  <a:pt x="13" y="90"/>
                  <a:pt x="13" y="90"/>
                  <a:pt x="13" y="90"/>
                </a:cubicBezTo>
                <a:cubicBezTo>
                  <a:pt x="13" y="82"/>
                  <a:pt x="13" y="82"/>
                  <a:pt x="13" y="82"/>
                </a:cubicBezTo>
                <a:cubicBezTo>
                  <a:pt x="11" y="82"/>
                  <a:pt x="11" y="82"/>
                  <a:pt x="11" y="82"/>
                </a:cubicBezTo>
                <a:lnTo>
                  <a:pt x="11" y="90"/>
                </a:lnTo>
                <a:close/>
                <a:moveTo>
                  <a:pt x="11" y="121"/>
                </a:moveTo>
                <a:cubicBezTo>
                  <a:pt x="13" y="121"/>
                  <a:pt x="13" y="121"/>
                  <a:pt x="13" y="121"/>
                </a:cubicBezTo>
                <a:cubicBezTo>
                  <a:pt x="13" y="113"/>
                  <a:pt x="13" y="113"/>
                  <a:pt x="13" y="113"/>
                </a:cubicBezTo>
                <a:cubicBezTo>
                  <a:pt x="11" y="113"/>
                  <a:pt x="11" y="113"/>
                  <a:pt x="11" y="113"/>
                </a:cubicBezTo>
                <a:lnTo>
                  <a:pt x="11" y="121"/>
                </a:lnTo>
                <a:close/>
                <a:moveTo>
                  <a:pt x="13" y="65"/>
                </a:moveTo>
                <a:cubicBezTo>
                  <a:pt x="13" y="64"/>
                  <a:pt x="14" y="63"/>
                  <a:pt x="14" y="63"/>
                </a:cubicBezTo>
                <a:cubicBezTo>
                  <a:pt x="13" y="61"/>
                  <a:pt x="13" y="61"/>
                  <a:pt x="13" y="61"/>
                </a:cubicBezTo>
                <a:cubicBezTo>
                  <a:pt x="12" y="62"/>
                  <a:pt x="11" y="64"/>
                  <a:pt x="11" y="65"/>
                </a:cubicBezTo>
                <a:cubicBezTo>
                  <a:pt x="11" y="69"/>
                  <a:pt x="11" y="69"/>
                  <a:pt x="11" y="69"/>
                </a:cubicBezTo>
                <a:cubicBezTo>
                  <a:pt x="13" y="69"/>
                  <a:pt x="13" y="69"/>
                  <a:pt x="13" y="69"/>
                </a:cubicBezTo>
                <a:lnTo>
                  <a:pt x="13" y="65"/>
                </a:lnTo>
                <a:close/>
                <a:moveTo>
                  <a:pt x="11" y="124"/>
                </a:moveTo>
                <a:cubicBezTo>
                  <a:pt x="11" y="127"/>
                  <a:pt x="14" y="129"/>
                  <a:pt x="16" y="130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5" y="127"/>
                  <a:pt x="13" y="126"/>
                  <a:pt x="13" y="124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11" y="124"/>
                  <a:pt x="11" y="124"/>
                  <a:pt x="11" y="124"/>
                </a:cubicBezTo>
                <a:close/>
                <a:moveTo>
                  <a:pt x="11" y="110"/>
                </a:moveTo>
                <a:cubicBezTo>
                  <a:pt x="13" y="110"/>
                  <a:pt x="13" y="110"/>
                  <a:pt x="13" y="110"/>
                </a:cubicBezTo>
                <a:cubicBezTo>
                  <a:pt x="13" y="103"/>
                  <a:pt x="13" y="103"/>
                  <a:pt x="13" y="103"/>
                </a:cubicBezTo>
                <a:cubicBezTo>
                  <a:pt x="11" y="103"/>
                  <a:pt x="11" y="103"/>
                  <a:pt x="11" y="103"/>
                </a:cubicBezTo>
                <a:lnTo>
                  <a:pt x="11" y="110"/>
                </a:lnTo>
                <a:close/>
                <a:moveTo>
                  <a:pt x="103" y="116"/>
                </a:moveTo>
                <a:cubicBezTo>
                  <a:pt x="101" y="116"/>
                  <a:pt x="101" y="116"/>
                  <a:pt x="101" y="116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83" y="112"/>
                  <a:pt x="83" y="112"/>
                  <a:pt x="83" y="112"/>
                </a:cubicBezTo>
                <a:cubicBezTo>
                  <a:pt x="73" y="112"/>
                  <a:pt x="65" y="104"/>
                  <a:pt x="65" y="94"/>
                </a:cubicBezTo>
                <a:cubicBezTo>
                  <a:pt x="65" y="84"/>
                  <a:pt x="73" y="76"/>
                  <a:pt x="83" y="76"/>
                </a:cubicBezTo>
                <a:cubicBezTo>
                  <a:pt x="107" y="76"/>
                  <a:pt x="107" y="76"/>
                  <a:pt x="107" y="76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58"/>
                  <a:pt x="104" y="55"/>
                  <a:pt x="101" y="55"/>
                </a:cubicBezTo>
                <a:cubicBezTo>
                  <a:pt x="14" y="55"/>
                  <a:pt x="14" y="55"/>
                  <a:pt x="14" y="55"/>
                </a:cubicBezTo>
                <a:cubicBezTo>
                  <a:pt x="10" y="55"/>
                  <a:pt x="7" y="58"/>
                  <a:pt x="7" y="62"/>
                </a:cubicBezTo>
                <a:cubicBezTo>
                  <a:pt x="7" y="127"/>
                  <a:pt x="7" y="127"/>
                  <a:pt x="7" y="127"/>
                </a:cubicBezTo>
                <a:cubicBezTo>
                  <a:pt x="7" y="131"/>
                  <a:pt x="10" y="134"/>
                  <a:pt x="14" y="134"/>
                </a:cubicBezTo>
                <a:cubicBezTo>
                  <a:pt x="101" y="134"/>
                  <a:pt x="101" y="134"/>
                  <a:pt x="101" y="134"/>
                </a:cubicBezTo>
                <a:cubicBezTo>
                  <a:pt x="104" y="134"/>
                  <a:pt x="107" y="131"/>
                  <a:pt x="107" y="127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14" y="113"/>
                  <a:pt x="114" y="113"/>
                  <a:pt x="114" y="113"/>
                </a:cubicBezTo>
                <a:cubicBezTo>
                  <a:pt x="114" y="127"/>
                  <a:pt x="114" y="127"/>
                  <a:pt x="114" y="127"/>
                </a:cubicBezTo>
                <a:cubicBezTo>
                  <a:pt x="114" y="135"/>
                  <a:pt x="108" y="141"/>
                  <a:pt x="101" y="141"/>
                </a:cubicBezTo>
                <a:cubicBezTo>
                  <a:pt x="14" y="141"/>
                  <a:pt x="14" y="141"/>
                  <a:pt x="14" y="141"/>
                </a:cubicBezTo>
                <a:cubicBezTo>
                  <a:pt x="6" y="141"/>
                  <a:pt x="0" y="135"/>
                  <a:pt x="0" y="127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54"/>
                  <a:pt x="6" y="48"/>
                  <a:pt x="14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22" y="45"/>
                  <a:pt x="22" y="45"/>
                  <a:pt x="22" y="45"/>
                </a:cubicBezTo>
                <a:cubicBezTo>
                  <a:pt x="64" y="3"/>
                  <a:pt x="64" y="3"/>
                  <a:pt x="64" y="3"/>
                </a:cubicBezTo>
                <a:cubicBezTo>
                  <a:pt x="66" y="0"/>
                  <a:pt x="70" y="0"/>
                  <a:pt x="73" y="3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04" y="34"/>
                  <a:pt x="104" y="38"/>
                  <a:pt x="101" y="41"/>
                </a:cubicBezTo>
                <a:cubicBezTo>
                  <a:pt x="96" y="46"/>
                  <a:pt x="96" y="46"/>
                  <a:pt x="96" y="46"/>
                </a:cubicBezTo>
                <a:cubicBezTo>
                  <a:pt x="94" y="48"/>
                  <a:pt x="94" y="48"/>
                  <a:pt x="94" y="48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8" y="48"/>
                  <a:pt x="114" y="54"/>
                  <a:pt x="114" y="62"/>
                </a:cubicBezTo>
                <a:cubicBezTo>
                  <a:pt x="114" y="76"/>
                  <a:pt x="114" y="76"/>
                  <a:pt x="114" y="76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18" y="112"/>
                  <a:pt x="118" y="112"/>
                  <a:pt x="118" y="112"/>
                </a:cubicBezTo>
                <a:cubicBezTo>
                  <a:pt x="103" y="112"/>
                  <a:pt x="103" y="112"/>
                  <a:pt x="103" y="112"/>
                </a:cubicBezTo>
                <a:lnTo>
                  <a:pt x="103" y="116"/>
                </a:lnTo>
                <a:close/>
                <a:moveTo>
                  <a:pt x="69" y="48"/>
                </a:moveTo>
                <a:cubicBezTo>
                  <a:pt x="69" y="47"/>
                  <a:pt x="69" y="46"/>
                  <a:pt x="69" y="45"/>
                </a:cubicBezTo>
                <a:cubicBezTo>
                  <a:pt x="69" y="42"/>
                  <a:pt x="68" y="40"/>
                  <a:pt x="66" y="38"/>
                </a:cubicBezTo>
                <a:cubicBezTo>
                  <a:pt x="60" y="32"/>
                  <a:pt x="50" y="33"/>
                  <a:pt x="44" y="39"/>
                </a:cubicBezTo>
                <a:cubicBezTo>
                  <a:pt x="42" y="41"/>
                  <a:pt x="41" y="43"/>
                  <a:pt x="40" y="45"/>
                </a:cubicBezTo>
                <a:cubicBezTo>
                  <a:pt x="40" y="46"/>
                  <a:pt x="39" y="47"/>
                  <a:pt x="39" y="48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7"/>
                  <a:pt x="47" y="46"/>
                  <a:pt x="48" y="45"/>
                </a:cubicBezTo>
                <a:cubicBezTo>
                  <a:pt x="48" y="45"/>
                  <a:pt x="48" y="44"/>
                  <a:pt x="48" y="44"/>
                </a:cubicBezTo>
                <a:cubicBezTo>
                  <a:pt x="46" y="42"/>
                  <a:pt x="46" y="42"/>
                  <a:pt x="46" y="42"/>
                </a:cubicBezTo>
                <a:cubicBezTo>
                  <a:pt x="48" y="41"/>
                  <a:pt x="48" y="41"/>
                  <a:pt x="48" y="41"/>
                </a:cubicBezTo>
                <a:cubicBezTo>
                  <a:pt x="50" y="42"/>
                  <a:pt x="50" y="42"/>
                  <a:pt x="50" y="42"/>
                </a:cubicBezTo>
                <a:cubicBezTo>
                  <a:pt x="51" y="41"/>
                  <a:pt x="52" y="41"/>
                  <a:pt x="53" y="40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3"/>
                  <a:pt x="52" y="43"/>
                  <a:pt x="51" y="45"/>
                </a:cubicBezTo>
                <a:cubicBezTo>
                  <a:pt x="51" y="45"/>
                  <a:pt x="51" y="45"/>
                  <a:pt x="51" y="45"/>
                </a:cubicBezTo>
                <a:cubicBezTo>
                  <a:pt x="50" y="46"/>
                  <a:pt x="50" y="47"/>
                  <a:pt x="50" y="47"/>
                </a:cubicBezTo>
                <a:cubicBezTo>
                  <a:pt x="51" y="48"/>
                  <a:pt x="52" y="48"/>
                  <a:pt x="54" y="47"/>
                </a:cubicBezTo>
                <a:cubicBezTo>
                  <a:pt x="57" y="45"/>
                  <a:pt x="59" y="45"/>
                  <a:pt x="60" y="47"/>
                </a:cubicBezTo>
                <a:cubicBezTo>
                  <a:pt x="61" y="47"/>
                  <a:pt x="61" y="48"/>
                  <a:pt x="61" y="48"/>
                </a:cubicBezTo>
                <a:lnTo>
                  <a:pt x="69" y="48"/>
                </a:lnTo>
                <a:close/>
                <a:moveTo>
                  <a:pt x="79" y="30"/>
                </a:moveTo>
                <a:cubicBezTo>
                  <a:pt x="79" y="30"/>
                  <a:pt x="79" y="29"/>
                  <a:pt x="79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7"/>
                  <a:pt x="77" y="26"/>
                  <a:pt x="77" y="26"/>
                </a:cubicBezTo>
                <a:cubicBezTo>
                  <a:pt x="77" y="26"/>
                  <a:pt x="76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3" y="24"/>
                  <a:pt x="73" y="24"/>
                  <a:pt x="73" y="25"/>
                </a:cubicBezTo>
                <a:cubicBezTo>
                  <a:pt x="73" y="25"/>
                  <a:pt x="73" y="25"/>
                  <a:pt x="73" y="25"/>
                </a:cubicBezTo>
                <a:cubicBezTo>
                  <a:pt x="73" y="25"/>
                  <a:pt x="72" y="25"/>
                  <a:pt x="72" y="25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5"/>
                  <a:pt x="72" y="2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1" y="25"/>
                  <a:pt x="71" y="25"/>
                  <a:pt x="71" y="25"/>
                </a:cubicBezTo>
                <a:cubicBezTo>
                  <a:pt x="70" y="25"/>
                  <a:pt x="70" y="25"/>
                  <a:pt x="70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6"/>
                  <a:pt x="69" y="26"/>
                  <a:pt x="69" y="26"/>
                </a:cubicBezTo>
                <a:cubicBezTo>
                  <a:pt x="69" y="26"/>
                  <a:pt x="69" y="27"/>
                  <a:pt x="69" y="27"/>
                </a:cubicBezTo>
                <a:cubicBezTo>
                  <a:pt x="69" y="27"/>
                  <a:pt x="69" y="27"/>
                  <a:pt x="69" y="27"/>
                </a:cubicBezTo>
                <a:cubicBezTo>
                  <a:pt x="68" y="27"/>
                  <a:pt x="68" y="27"/>
                  <a:pt x="68" y="28"/>
                </a:cubicBezTo>
                <a:cubicBezTo>
                  <a:pt x="68" y="28"/>
                  <a:pt x="68" y="28"/>
                  <a:pt x="68" y="28"/>
                </a:cubicBezTo>
                <a:cubicBezTo>
                  <a:pt x="68" y="28"/>
                  <a:pt x="68" y="28"/>
                  <a:pt x="68" y="29"/>
                </a:cubicBezTo>
                <a:cubicBezTo>
                  <a:pt x="68" y="29"/>
                  <a:pt x="68" y="29"/>
                  <a:pt x="68" y="29"/>
                </a:cubicBezTo>
                <a:cubicBezTo>
                  <a:pt x="68" y="29"/>
                  <a:pt x="68" y="29"/>
                  <a:pt x="68" y="30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0"/>
                  <a:pt x="68" y="30"/>
                  <a:pt x="68" y="31"/>
                </a:cubicBezTo>
                <a:cubicBezTo>
                  <a:pt x="68" y="31"/>
                  <a:pt x="68" y="31"/>
                  <a:pt x="68" y="31"/>
                </a:cubicBezTo>
                <a:cubicBezTo>
                  <a:pt x="68" y="31"/>
                  <a:pt x="68" y="31"/>
                  <a:pt x="68" y="32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2"/>
                  <a:pt x="68" y="33"/>
                  <a:pt x="68" y="33"/>
                </a:cubicBezTo>
                <a:cubicBezTo>
                  <a:pt x="68" y="33"/>
                  <a:pt x="69" y="33"/>
                  <a:pt x="69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34"/>
                  <a:pt x="69" y="34"/>
                  <a:pt x="69" y="34"/>
                </a:cubicBezTo>
                <a:cubicBezTo>
                  <a:pt x="69" y="34"/>
                  <a:pt x="69" y="34"/>
                  <a:pt x="69" y="34"/>
                </a:cubicBezTo>
                <a:cubicBezTo>
                  <a:pt x="69" y="34"/>
                  <a:pt x="70" y="34"/>
                  <a:pt x="70" y="34"/>
                </a:cubicBezTo>
                <a:cubicBezTo>
                  <a:pt x="70" y="34"/>
                  <a:pt x="70" y="34"/>
                  <a:pt x="70" y="34"/>
                </a:cubicBezTo>
                <a:cubicBezTo>
                  <a:pt x="70" y="34"/>
                  <a:pt x="70" y="35"/>
                  <a:pt x="70" y="35"/>
                </a:cubicBezTo>
                <a:cubicBezTo>
                  <a:pt x="70" y="35"/>
                  <a:pt x="70" y="35"/>
                  <a:pt x="70" y="35"/>
                </a:cubicBezTo>
                <a:cubicBezTo>
                  <a:pt x="70" y="35"/>
                  <a:pt x="71" y="35"/>
                  <a:pt x="71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5"/>
                  <a:pt x="71" y="35"/>
                  <a:pt x="71" y="35"/>
                </a:cubicBezTo>
                <a:cubicBezTo>
                  <a:pt x="71" y="35"/>
                  <a:pt x="71" y="35"/>
                  <a:pt x="72" y="35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5"/>
                  <a:pt x="72" y="35"/>
                  <a:pt x="72" y="35"/>
                </a:cubicBezTo>
                <a:cubicBezTo>
                  <a:pt x="72" y="35"/>
                  <a:pt x="73" y="35"/>
                  <a:pt x="73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35"/>
                  <a:pt x="73" y="36"/>
                  <a:pt x="73" y="36"/>
                </a:cubicBezTo>
                <a:cubicBezTo>
                  <a:pt x="73" y="36"/>
                  <a:pt x="73" y="36"/>
                  <a:pt x="73" y="35"/>
                </a:cubicBezTo>
                <a:cubicBezTo>
                  <a:pt x="73" y="36"/>
                  <a:pt x="73" y="36"/>
                  <a:pt x="73" y="35"/>
                </a:cubicBezTo>
                <a:cubicBezTo>
                  <a:pt x="73" y="35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6" y="34"/>
                </a:cubicBezTo>
                <a:cubicBezTo>
                  <a:pt x="76" y="34"/>
                  <a:pt x="77" y="34"/>
                  <a:pt x="77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8" y="33"/>
                  <a:pt x="78" y="33"/>
                </a:cubicBezTo>
                <a:cubicBezTo>
                  <a:pt x="78" y="33"/>
                  <a:pt x="78" y="33"/>
                  <a:pt x="78" y="33"/>
                </a:cubicBezTo>
                <a:cubicBezTo>
                  <a:pt x="78" y="33"/>
                  <a:pt x="78" y="33"/>
                  <a:pt x="78" y="32"/>
                </a:cubicBezTo>
                <a:cubicBezTo>
                  <a:pt x="78" y="32"/>
                  <a:pt x="78" y="32"/>
                  <a:pt x="78" y="32"/>
                </a:cubicBezTo>
                <a:cubicBezTo>
                  <a:pt x="78" y="32"/>
                  <a:pt x="78" y="32"/>
                  <a:pt x="79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79" y="31"/>
                  <a:pt x="79" y="31"/>
                  <a:pt x="79" y="30"/>
                </a:cubicBezTo>
                <a:cubicBezTo>
                  <a:pt x="79" y="30"/>
                  <a:pt x="79" y="30"/>
                  <a:pt x="79" y="30"/>
                </a:cubicBezTo>
                <a:close/>
                <a:moveTo>
                  <a:pt x="93" y="45"/>
                </a:moveTo>
                <a:cubicBezTo>
                  <a:pt x="99" y="39"/>
                  <a:pt x="99" y="39"/>
                  <a:pt x="99" y="39"/>
                </a:cubicBezTo>
                <a:cubicBezTo>
                  <a:pt x="99" y="39"/>
                  <a:pt x="99" y="39"/>
                  <a:pt x="99" y="39"/>
                </a:cubicBezTo>
                <a:cubicBezTo>
                  <a:pt x="100" y="38"/>
                  <a:pt x="100" y="35"/>
                  <a:pt x="99" y="34"/>
                </a:cubicBezTo>
                <a:cubicBezTo>
                  <a:pt x="71" y="6"/>
                  <a:pt x="71" y="6"/>
                  <a:pt x="71" y="6"/>
                </a:cubicBezTo>
                <a:cubicBezTo>
                  <a:pt x="69" y="4"/>
                  <a:pt x="67" y="4"/>
                  <a:pt x="65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26" y="45"/>
                  <a:pt x="26" y="45"/>
                  <a:pt x="26" y="45"/>
                </a:cubicBezTo>
                <a:cubicBezTo>
                  <a:pt x="23" y="48"/>
                  <a:pt x="23" y="48"/>
                  <a:pt x="23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0" y="45"/>
                  <a:pt x="30" y="45"/>
                  <a:pt x="30" y="45"/>
                </a:cubicBez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4" y="12"/>
                  <a:pt x="64" y="12"/>
                </a:cubicBezTo>
                <a:cubicBezTo>
                  <a:pt x="64" y="12"/>
                  <a:pt x="64" y="13"/>
                  <a:pt x="64" y="13"/>
                </a:cubicBezTo>
                <a:cubicBezTo>
                  <a:pt x="66" y="14"/>
                  <a:pt x="69" y="14"/>
                  <a:pt x="71" y="12"/>
                </a:cubicBezTo>
                <a:cubicBezTo>
                  <a:pt x="71" y="12"/>
                  <a:pt x="71" y="12"/>
                  <a:pt x="71" y="12"/>
                </a:cubicBezTo>
                <a:cubicBezTo>
                  <a:pt x="71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2"/>
                  <a:pt x="93" y="32"/>
                  <a:pt x="93" y="32"/>
                </a:cubicBezTo>
                <a:cubicBezTo>
                  <a:pt x="93" y="33"/>
                  <a:pt x="93" y="33"/>
                  <a:pt x="93" y="33"/>
                </a:cubicBezTo>
                <a:cubicBezTo>
                  <a:pt x="92" y="33"/>
                  <a:pt x="92" y="33"/>
                  <a:pt x="92" y="34"/>
                </a:cubicBezTo>
                <a:cubicBezTo>
                  <a:pt x="90" y="35"/>
                  <a:pt x="90" y="38"/>
                  <a:pt x="91" y="40"/>
                </a:cubicBezTo>
                <a:cubicBezTo>
                  <a:pt x="92" y="40"/>
                  <a:pt x="92" y="40"/>
                  <a:pt x="92" y="41"/>
                </a:cubicBezTo>
                <a:cubicBezTo>
                  <a:pt x="92" y="41"/>
                  <a:pt x="93" y="41"/>
                  <a:pt x="93" y="41"/>
                </a:cubicBezTo>
                <a:cubicBezTo>
                  <a:pt x="93" y="41"/>
                  <a:pt x="93" y="41"/>
                  <a:pt x="92" y="41"/>
                </a:cubicBezTo>
                <a:cubicBezTo>
                  <a:pt x="89" y="45"/>
                  <a:pt x="89" y="45"/>
                  <a:pt x="89" y="45"/>
                </a:cubicBezTo>
                <a:cubicBezTo>
                  <a:pt x="86" y="48"/>
                  <a:pt x="86" y="48"/>
                  <a:pt x="86" y="48"/>
                </a:cubicBezTo>
                <a:cubicBezTo>
                  <a:pt x="90" y="48"/>
                  <a:pt x="90" y="48"/>
                  <a:pt x="90" y="48"/>
                </a:cubicBezTo>
                <a:lnTo>
                  <a:pt x="93" y="45"/>
                </a:lnTo>
                <a:close/>
                <a:moveTo>
                  <a:pt x="111" y="105"/>
                </a:moveTo>
                <a:cubicBezTo>
                  <a:pt x="111" y="84"/>
                  <a:pt x="111" y="84"/>
                  <a:pt x="111" y="84"/>
                </a:cubicBezTo>
                <a:cubicBezTo>
                  <a:pt x="83" y="84"/>
                  <a:pt x="83" y="84"/>
                  <a:pt x="83" y="84"/>
                </a:cubicBezTo>
                <a:cubicBezTo>
                  <a:pt x="77" y="84"/>
                  <a:pt x="72" y="88"/>
                  <a:pt x="72" y="94"/>
                </a:cubicBezTo>
                <a:cubicBezTo>
                  <a:pt x="72" y="100"/>
                  <a:pt x="77" y="105"/>
                  <a:pt x="83" y="105"/>
                </a:cubicBezTo>
                <a:lnTo>
                  <a:pt x="111" y="105"/>
                </a:lnTo>
                <a:close/>
                <a:moveTo>
                  <a:pt x="92" y="128"/>
                </a:moveTo>
                <a:cubicBezTo>
                  <a:pt x="92" y="130"/>
                  <a:pt x="92" y="130"/>
                  <a:pt x="92" y="130"/>
                </a:cubicBezTo>
                <a:cubicBezTo>
                  <a:pt x="97" y="130"/>
                  <a:pt x="97" y="130"/>
                  <a:pt x="97" y="130"/>
                </a:cubicBezTo>
                <a:cubicBezTo>
                  <a:pt x="98" y="130"/>
                  <a:pt x="99" y="130"/>
                  <a:pt x="99" y="129"/>
                </a:cubicBezTo>
                <a:cubicBezTo>
                  <a:pt x="99" y="128"/>
                  <a:pt x="99" y="128"/>
                  <a:pt x="99" y="128"/>
                </a:cubicBezTo>
                <a:cubicBezTo>
                  <a:pt x="98" y="128"/>
                  <a:pt x="97" y="128"/>
                  <a:pt x="97" y="128"/>
                </a:cubicBezTo>
                <a:lnTo>
                  <a:pt x="92" y="128"/>
                </a:lnTo>
                <a:close/>
                <a:moveTo>
                  <a:pt x="78" y="130"/>
                </a:moveTo>
                <a:cubicBezTo>
                  <a:pt x="78" y="128"/>
                  <a:pt x="78" y="128"/>
                  <a:pt x="78" y="128"/>
                </a:cubicBezTo>
                <a:cubicBezTo>
                  <a:pt x="71" y="128"/>
                  <a:pt x="71" y="128"/>
                  <a:pt x="71" y="128"/>
                </a:cubicBezTo>
                <a:cubicBezTo>
                  <a:pt x="71" y="130"/>
                  <a:pt x="71" y="130"/>
                  <a:pt x="71" y="130"/>
                </a:cubicBezTo>
                <a:lnTo>
                  <a:pt x="78" y="130"/>
                </a:lnTo>
                <a:close/>
                <a:moveTo>
                  <a:pt x="82" y="130"/>
                </a:moveTo>
                <a:cubicBezTo>
                  <a:pt x="89" y="130"/>
                  <a:pt x="89" y="130"/>
                  <a:pt x="89" y="130"/>
                </a:cubicBezTo>
                <a:cubicBezTo>
                  <a:pt x="89" y="128"/>
                  <a:pt x="89" y="128"/>
                  <a:pt x="89" y="128"/>
                </a:cubicBezTo>
                <a:cubicBezTo>
                  <a:pt x="82" y="128"/>
                  <a:pt x="82" y="128"/>
                  <a:pt x="82" y="128"/>
                </a:cubicBezTo>
                <a:lnTo>
                  <a:pt x="82" y="130"/>
                </a:lnTo>
                <a:close/>
                <a:moveTo>
                  <a:pt x="11" y="79"/>
                </a:moveTo>
                <a:cubicBezTo>
                  <a:pt x="13" y="79"/>
                  <a:pt x="13" y="79"/>
                  <a:pt x="13" y="79"/>
                </a:cubicBezTo>
                <a:cubicBezTo>
                  <a:pt x="13" y="72"/>
                  <a:pt x="13" y="72"/>
                  <a:pt x="13" y="72"/>
                </a:cubicBezTo>
                <a:cubicBezTo>
                  <a:pt x="11" y="72"/>
                  <a:pt x="11" y="72"/>
                  <a:pt x="11" y="72"/>
                </a:cubicBezTo>
                <a:lnTo>
                  <a:pt x="11" y="79"/>
                </a:lnTo>
                <a:close/>
                <a:moveTo>
                  <a:pt x="101" y="124"/>
                </a:moveTo>
                <a:cubicBezTo>
                  <a:pt x="101" y="125"/>
                  <a:pt x="101" y="125"/>
                  <a:pt x="100" y="126"/>
                </a:cubicBezTo>
                <a:cubicBezTo>
                  <a:pt x="102" y="127"/>
                  <a:pt x="102" y="127"/>
                  <a:pt x="102" y="127"/>
                </a:cubicBezTo>
                <a:cubicBezTo>
                  <a:pt x="103" y="126"/>
                  <a:pt x="103" y="125"/>
                  <a:pt x="103" y="124"/>
                </a:cubicBezTo>
                <a:cubicBezTo>
                  <a:pt x="103" y="119"/>
                  <a:pt x="103" y="119"/>
                  <a:pt x="103" y="119"/>
                </a:cubicBezTo>
                <a:cubicBezTo>
                  <a:pt x="101" y="119"/>
                  <a:pt x="101" y="119"/>
                  <a:pt x="101" y="119"/>
                </a:cubicBezTo>
                <a:lnTo>
                  <a:pt x="101" y="124"/>
                </a:lnTo>
                <a:close/>
                <a:moveTo>
                  <a:pt x="64" y="59"/>
                </a:moveTo>
                <a:cubicBezTo>
                  <a:pt x="57" y="59"/>
                  <a:pt x="57" y="59"/>
                  <a:pt x="57" y="59"/>
                </a:cubicBezTo>
                <a:cubicBezTo>
                  <a:pt x="57" y="61"/>
                  <a:pt x="57" y="61"/>
                  <a:pt x="57" y="61"/>
                </a:cubicBezTo>
                <a:cubicBezTo>
                  <a:pt x="64" y="61"/>
                  <a:pt x="64" y="61"/>
                  <a:pt x="64" y="61"/>
                </a:cubicBezTo>
                <a:lnTo>
                  <a:pt x="64" y="59"/>
                </a:lnTo>
                <a:close/>
                <a:moveTo>
                  <a:pt x="85" y="59"/>
                </a:moveTo>
                <a:cubicBezTo>
                  <a:pt x="78" y="59"/>
                  <a:pt x="78" y="59"/>
                  <a:pt x="78" y="59"/>
                </a:cubicBezTo>
                <a:cubicBezTo>
                  <a:pt x="78" y="61"/>
                  <a:pt x="78" y="61"/>
                  <a:pt x="78" y="61"/>
                </a:cubicBezTo>
                <a:cubicBezTo>
                  <a:pt x="85" y="61"/>
                  <a:pt x="85" y="61"/>
                  <a:pt x="85" y="61"/>
                </a:cubicBezTo>
                <a:lnTo>
                  <a:pt x="85" y="59"/>
                </a:lnTo>
                <a:close/>
                <a:moveTo>
                  <a:pt x="68" y="128"/>
                </a:moveTo>
                <a:cubicBezTo>
                  <a:pt x="61" y="128"/>
                  <a:pt x="61" y="128"/>
                  <a:pt x="61" y="128"/>
                </a:cubicBezTo>
                <a:cubicBezTo>
                  <a:pt x="61" y="130"/>
                  <a:pt x="61" y="130"/>
                  <a:pt x="61" y="130"/>
                </a:cubicBezTo>
                <a:cubicBezTo>
                  <a:pt x="68" y="130"/>
                  <a:pt x="68" y="130"/>
                  <a:pt x="68" y="130"/>
                </a:cubicBezTo>
                <a:lnTo>
                  <a:pt x="68" y="128"/>
                </a:lnTo>
                <a:close/>
                <a:moveTo>
                  <a:pt x="75" y="59"/>
                </a:moveTo>
                <a:cubicBezTo>
                  <a:pt x="67" y="59"/>
                  <a:pt x="67" y="59"/>
                  <a:pt x="67" y="59"/>
                </a:cubicBezTo>
                <a:cubicBezTo>
                  <a:pt x="67" y="61"/>
                  <a:pt x="67" y="61"/>
                  <a:pt x="67" y="61"/>
                </a:cubicBezTo>
                <a:cubicBezTo>
                  <a:pt x="75" y="61"/>
                  <a:pt x="75" y="61"/>
                  <a:pt x="75" y="61"/>
                </a:cubicBezTo>
                <a:lnTo>
                  <a:pt x="75" y="59"/>
                </a:lnTo>
                <a:close/>
                <a:moveTo>
                  <a:pt x="101" y="76"/>
                </a:moveTo>
                <a:cubicBezTo>
                  <a:pt x="103" y="76"/>
                  <a:pt x="103" y="76"/>
                  <a:pt x="103" y="76"/>
                </a:cubicBezTo>
                <a:cubicBezTo>
                  <a:pt x="103" y="69"/>
                  <a:pt x="103" y="69"/>
                  <a:pt x="103" y="6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76"/>
                </a:lnTo>
                <a:close/>
                <a:moveTo>
                  <a:pt x="88" y="59"/>
                </a:moveTo>
                <a:cubicBezTo>
                  <a:pt x="88" y="61"/>
                  <a:pt x="88" y="61"/>
                  <a:pt x="88" y="61"/>
                </a:cubicBezTo>
                <a:cubicBezTo>
                  <a:pt x="95" y="61"/>
                  <a:pt x="95" y="61"/>
                  <a:pt x="95" y="61"/>
                </a:cubicBezTo>
                <a:cubicBezTo>
                  <a:pt x="95" y="59"/>
                  <a:pt x="95" y="59"/>
                  <a:pt x="95" y="59"/>
                </a:cubicBezTo>
                <a:lnTo>
                  <a:pt x="88" y="59"/>
                </a:lnTo>
                <a:close/>
                <a:moveTo>
                  <a:pt x="103" y="65"/>
                </a:moveTo>
                <a:cubicBezTo>
                  <a:pt x="103" y="62"/>
                  <a:pt x="101" y="60"/>
                  <a:pt x="98" y="59"/>
                </a:cubicBezTo>
                <a:cubicBezTo>
                  <a:pt x="98" y="61"/>
                  <a:pt x="98" y="61"/>
                  <a:pt x="98" y="61"/>
                </a:cubicBezTo>
                <a:cubicBezTo>
                  <a:pt x="100" y="62"/>
                  <a:pt x="101" y="63"/>
                  <a:pt x="101" y="65"/>
                </a:cubicBezTo>
                <a:cubicBezTo>
                  <a:pt x="101" y="65"/>
                  <a:pt x="101" y="65"/>
                  <a:pt x="101" y="65"/>
                </a:cubicBezTo>
                <a:cubicBezTo>
                  <a:pt x="103" y="65"/>
                  <a:pt x="103" y="65"/>
                  <a:pt x="103" y="65"/>
                </a:cubicBezTo>
                <a:close/>
                <a:moveTo>
                  <a:pt x="23" y="61"/>
                </a:moveTo>
                <a:cubicBezTo>
                  <a:pt x="23" y="59"/>
                  <a:pt x="23" y="59"/>
                  <a:pt x="23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7" y="59"/>
                  <a:pt x="16" y="59"/>
                  <a:pt x="15" y="59"/>
                </a:cubicBezTo>
                <a:cubicBezTo>
                  <a:pt x="16" y="61"/>
                  <a:pt x="16" y="61"/>
                  <a:pt x="16" y="61"/>
                </a:cubicBezTo>
                <a:cubicBezTo>
                  <a:pt x="17" y="61"/>
                  <a:pt x="17" y="61"/>
                  <a:pt x="18" y="61"/>
                </a:cubicBezTo>
                <a:lnTo>
                  <a:pt x="23" y="61"/>
                </a:lnTo>
                <a:close/>
                <a:moveTo>
                  <a:pt x="33" y="59"/>
                </a:moveTo>
                <a:cubicBezTo>
                  <a:pt x="26" y="59"/>
                  <a:pt x="26" y="59"/>
                  <a:pt x="26" y="59"/>
                </a:cubicBezTo>
                <a:cubicBezTo>
                  <a:pt x="26" y="61"/>
                  <a:pt x="26" y="61"/>
                  <a:pt x="26" y="61"/>
                </a:cubicBezTo>
                <a:cubicBezTo>
                  <a:pt x="33" y="61"/>
                  <a:pt x="33" y="61"/>
                  <a:pt x="33" y="61"/>
                </a:cubicBezTo>
                <a:lnTo>
                  <a:pt x="33" y="59"/>
                </a:lnTo>
                <a:close/>
                <a:moveTo>
                  <a:pt x="27" y="128"/>
                </a:moveTo>
                <a:cubicBezTo>
                  <a:pt x="20" y="128"/>
                  <a:pt x="20" y="128"/>
                  <a:pt x="20" y="128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7" y="130"/>
                  <a:pt x="27" y="130"/>
                  <a:pt x="27" y="130"/>
                </a:cubicBezTo>
                <a:lnTo>
                  <a:pt x="27" y="128"/>
                </a:lnTo>
                <a:close/>
                <a:moveTo>
                  <a:pt x="37" y="128"/>
                </a:moveTo>
                <a:cubicBezTo>
                  <a:pt x="30" y="128"/>
                  <a:pt x="30" y="128"/>
                  <a:pt x="30" y="128"/>
                </a:cubicBezTo>
                <a:cubicBezTo>
                  <a:pt x="30" y="130"/>
                  <a:pt x="30" y="130"/>
                  <a:pt x="30" y="130"/>
                </a:cubicBezTo>
                <a:cubicBezTo>
                  <a:pt x="37" y="130"/>
                  <a:pt x="37" y="130"/>
                  <a:pt x="37" y="130"/>
                </a:cubicBezTo>
                <a:lnTo>
                  <a:pt x="37" y="128"/>
                </a:lnTo>
                <a:close/>
                <a:moveTo>
                  <a:pt x="44" y="59"/>
                </a:moveTo>
                <a:cubicBezTo>
                  <a:pt x="36" y="59"/>
                  <a:pt x="36" y="59"/>
                  <a:pt x="36" y="59"/>
                </a:cubicBezTo>
                <a:cubicBezTo>
                  <a:pt x="36" y="61"/>
                  <a:pt x="36" y="61"/>
                  <a:pt x="36" y="61"/>
                </a:cubicBezTo>
                <a:cubicBezTo>
                  <a:pt x="44" y="61"/>
                  <a:pt x="44" y="61"/>
                  <a:pt x="44" y="61"/>
                </a:cubicBezTo>
                <a:lnTo>
                  <a:pt x="44" y="59"/>
                </a:lnTo>
                <a:close/>
                <a:moveTo>
                  <a:pt x="54" y="59"/>
                </a:moveTo>
                <a:cubicBezTo>
                  <a:pt x="47" y="59"/>
                  <a:pt x="47" y="59"/>
                  <a:pt x="47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54" y="61"/>
                  <a:pt x="54" y="61"/>
                  <a:pt x="54" y="61"/>
                </a:cubicBezTo>
                <a:lnTo>
                  <a:pt x="54" y="59"/>
                </a:lnTo>
                <a:close/>
                <a:moveTo>
                  <a:pt x="47" y="128"/>
                </a:moveTo>
                <a:cubicBezTo>
                  <a:pt x="40" y="128"/>
                  <a:pt x="40" y="128"/>
                  <a:pt x="40" y="128"/>
                </a:cubicBezTo>
                <a:cubicBezTo>
                  <a:pt x="40" y="130"/>
                  <a:pt x="40" y="130"/>
                  <a:pt x="40" y="130"/>
                </a:cubicBezTo>
                <a:cubicBezTo>
                  <a:pt x="47" y="130"/>
                  <a:pt x="47" y="130"/>
                  <a:pt x="47" y="130"/>
                </a:cubicBezTo>
                <a:lnTo>
                  <a:pt x="47" y="128"/>
                </a:lnTo>
                <a:close/>
                <a:moveTo>
                  <a:pt x="58" y="128"/>
                </a:moveTo>
                <a:cubicBezTo>
                  <a:pt x="51" y="128"/>
                  <a:pt x="51" y="128"/>
                  <a:pt x="51" y="128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58" y="130"/>
                  <a:pt x="58" y="130"/>
                  <a:pt x="58" y="130"/>
                </a:cubicBezTo>
                <a:lnTo>
                  <a:pt x="58" y="128"/>
                </a:lnTo>
                <a:close/>
                <a:moveTo>
                  <a:pt x="84" y="88"/>
                </a:moveTo>
                <a:cubicBezTo>
                  <a:pt x="81" y="88"/>
                  <a:pt x="78" y="91"/>
                  <a:pt x="78" y="94"/>
                </a:cubicBezTo>
                <a:cubicBezTo>
                  <a:pt x="78" y="98"/>
                  <a:pt x="81" y="100"/>
                  <a:pt x="84" y="100"/>
                </a:cubicBezTo>
                <a:cubicBezTo>
                  <a:pt x="88" y="100"/>
                  <a:pt x="91" y="98"/>
                  <a:pt x="91" y="94"/>
                </a:cubicBezTo>
                <a:cubicBezTo>
                  <a:pt x="91" y="91"/>
                  <a:pt x="88" y="88"/>
                  <a:pt x="84" y="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30"/>
          <p:cNvSpPr>
            <a:spLocks noEditPoints="1"/>
          </p:cNvSpPr>
          <p:nvPr/>
        </p:nvSpPr>
        <p:spPr bwMode="auto">
          <a:xfrm>
            <a:off x="5293171" y="3489929"/>
            <a:ext cx="450363" cy="327908"/>
          </a:xfrm>
          <a:custGeom>
            <a:avLst/>
            <a:gdLst>
              <a:gd name="T0" fmla="*/ 9 w 140"/>
              <a:gd name="T1" fmla="*/ 0 h 102"/>
              <a:gd name="T2" fmla="*/ 0 w 140"/>
              <a:gd name="T3" fmla="*/ 93 h 102"/>
              <a:gd name="T4" fmla="*/ 131 w 140"/>
              <a:gd name="T5" fmla="*/ 102 h 102"/>
              <a:gd name="T6" fmla="*/ 140 w 140"/>
              <a:gd name="T7" fmla="*/ 9 h 102"/>
              <a:gd name="T8" fmla="*/ 136 w 140"/>
              <a:gd name="T9" fmla="*/ 93 h 102"/>
              <a:gd name="T10" fmla="*/ 9 w 140"/>
              <a:gd name="T11" fmla="*/ 98 h 102"/>
              <a:gd name="T12" fmla="*/ 4 w 140"/>
              <a:gd name="T13" fmla="*/ 9 h 102"/>
              <a:gd name="T14" fmla="*/ 131 w 140"/>
              <a:gd name="T15" fmla="*/ 4 h 102"/>
              <a:gd name="T16" fmla="*/ 136 w 140"/>
              <a:gd name="T17" fmla="*/ 93 h 102"/>
              <a:gd name="T18" fmla="*/ 129 w 140"/>
              <a:gd name="T19" fmla="*/ 11 h 102"/>
              <a:gd name="T20" fmla="*/ 11 w 140"/>
              <a:gd name="T21" fmla="*/ 32 h 102"/>
              <a:gd name="T22" fmla="*/ 11 w 140"/>
              <a:gd name="T23" fmla="*/ 70 h 102"/>
              <a:gd name="T24" fmla="*/ 129 w 140"/>
              <a:gd name="T25" fmla="*/ 91 h 102"/>
              <a:gd name="T26" fmla="*/ 11 w 140"/>
              <a:gd name="T27" fmla="*/ 70 h 102"/>
              <a:gd name="T28" fmla="*/ 51 w 140"/>
              <a:gd name="T29" fmla="*/ 65 h 102"/>
              <a:gd name="T30" fmla="*/ 62 w 140"/>
              <a:gd name="T31" fmla="*/ 37 h 102"/>
              <a:gd name="T32" fmla="*/ 49 w 140"/>
              <a:gd name="T33" fmla="*/ 37 h 102"/>
              <a:gd name="T34" fmla="*/ 39 w 140"/>
              <a:gd name="T35" fmla="*/ 65 h 102"/>
              <a:gd name="T36" fmla="*/ 28 w 140"/>
              <a:gd name="T37" fmla="*/ 37 h 102"/>
              <a:gd name="T38" fmla="*/ 38 w 140"/>
              <a:gd name="T39" fmla="*/ 58 h 102"/>
              <a:gd name="T40" fmla="*/ 95 w 140"/>
              <a:gd name="T41" fmla="*/ 59 h 102"/>
              <a:gd name="T42" fmla="*/ 106 w 140"/>
              <a:gd name="T43" fmla="*/ 65 h 102"/>
              <a:gd name="T44" fmla="*/ 107 w 140"/>
              <a:gd name="T45" fmla="*/ 37 h 102"/>
              <a:gd name="T46" fmla="*/ 86 w 140"/>
              <a:gd name="T47" fmla="*/ 65 h 102"/>
              <a:gd name="T48" fmla="*/ 95 w 140"/>
              <a:gd name="T49" fmla="*/ 59 h 102"/>
              <a:gd name="T50" fmla="*/ 105 w 140"/>
              <a:gd name="T51" fmla="*/ 54 h 102"/>
              <a:gd name="T52" fmla="*/ 103 w 140"/>
              <a:gd name="T53" fmla="*/ 43 h 102"/>
              <a:gd name="T54" fmla="*/ 79 w 140"/>
              <a:gd name="T55" fmla="*/ 57 h 102"/>
              <a:gd name="T56" fmla="*/ 74 w 140"/>
              <a:gd name="T57" fmla="*/ 53 h 102"/>
              <a:gd name="T58" fmla="*/ 67 w 140"/>
              <a:gd name="T59" fmla="*/ 48 h 102"/>
              <a:gd name="T60" fmla="*/ 69 w 140"/>
              <a:gd name="T61" fmla="*/ 39 h 102"/>
              <a:gd name="T62" fmla="*/ 83 w 140"/>
              <a:gd name="T63" fmla="*/ 39 h 102"/>
              <a:gd name="T64" fmla="*/ 81 w 140"/>
              <a:gd name="T65" fmla="*/ 45 h 102"/>
              <a:gd name="T66" fmla="*/ 76 w 140"/>
              <a:gd name="T67" fmla="*/ 41 h 102"/>
              <a:gd name="T68" fmla="*/ 72 w 140"/>
              <a:gd name="T69" fmla="*/ 44 h 102"/>
              <a:gd name="T70" fmla="*/ 77 w 140"/>
              <a:gd name="T71" fmla="*/ 48 h 102"/>
              <a:gd name="T72" fmla="*/ 84 w 140"/>
              <a:gd name="T73" fmla="*/ 56 h 102"/>
              <a:gd name="T74" fmla="*/ 74 w 140"/>
              <a:gd name="T75" fmla="*/ 65 h 102"/>
              <a:gd name="T76" fmla="*/ 64 w 140"/>
              <a:gd name="T77" fmla="*/ 61 h 102"/>
              <a:gd name="T78" fmla="*/ 68 w 140"/>
              <a:gd name="T79" fmla="*/ 56 h 102"/>
              <a:gd name="T80" fmla="*/ 74 w 140"/>
              <a:gd name="T81" fmla="*/ 6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0" h="102">
                <a:moveTo>
                  <a:pt x="131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8"/>
                  <a:pt x="4" y="102"/>
                  <a:pt x="9" y="102"/>
                </a:cubicBezTo>
                <a:cubicBezTo>
                  <a:pt x="131" y="102"/>
                  <a:pt x="131" y="102"/>
                  <a:pt x="131" y="102"/>
                </a:cubicBezTo>
                <a:cubicBezTo>
                  <a:pt x="136" y="102"/>
                  <a:pt x="140" y="98"/>
                  <a:pt x="140" y="93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4"/>
                  <a:pt x="136" y="0"/>
                  <a:pt x="131" y="0"/>
                </a:cubicBezTo>
                <a:close/>
                <a:moveTo>
                  <a:pt x="136" y="93"/>
                </a:moveTo>
                <a:cubicBezTo>
                  <a:pt x="136" y="96"/>
                  <a:pt x="134" y="98"/>
                  <a:pt x="131" y="98"/>
                </a:cubicBezTo>
                <a:cubicBezTo>
                  <a:pt x="9" y="98"/>
                  <a:pt x="9" y="98"/>
                  <a:pt x="9" y="98"/>
                </a:cubicBezTo>
                <a:cubicBezTo>
                  <a:pt x="6" y="98"/>
                  <a:pt x="4" y="96"/>
                  <a:pt x="4" y="93"/>
                </a:cubicBezTo>
                <a:cubicBezTo>
                  <a:pt x="4" y="9"/>
                  <a:pt x="4" y="9"/>
                  <a:pt x="4" y="9"/>
                </a:cubicBezTo>
                <a:cubicBezTo>
                  <a:pt x="4" y="6"/>
                  <a:pt x="6" y="4"/>
                  <a:pt x="9" y="4"/>
                </a:cubicBezTo>
                <a:cubicBezTo>
                  <a:pt x="131" y="4"/>
                  <a:pt x="131" y="4"/>
                  <a:pt x="131" y="4"/>
                </a:cubicBezTo>
                <a:cubicBezTo>
                  <a:pt x="134" y="4"/>
                  <a:pt x="136" y="6"/>
                  <a:pt x="136" y="9"/>
                </a:cubicBezTo>
                <a:lnTo>
                  <a:pt x="136" y="93"/>
                </a:lnTo>
                <a:close/>
                <a:moveTo>
                  <a:pt x="11" y="11"/>
                </a:moveTo>
                <a:cubicBezTo>
                  <a:pt x="129" y="11"/>
                  <a:pt x="129" y="11"/>
                  <a:pt x="129" y="11"/>
                </a:cubicBezTo>
                <a:cubicBezTo>
                  <a:pt x="129" y="32"/>
                  <a:pt x="129" y="32"/>
                  <a:pt x="129" y="32"/>
                </a:cubicBezTo>
                <a:cubicBezTo>
                  <a:pt x="11" y="32"/>
                  <a:pt x="11" y="32"/>
                  <a:pt x="11" y="32"/>
                </a:cubicBezTo>
                <a:lnTo>
                  <a:pt x="11" y="11"/>
                </a:lnTo>
                <a:close/>
                <a:moveTo>
                  <a:pt x="11" y="70"/>
                </a:moveTo>
                <a:cubicBezTo>
                  <a:pt x="129" y="70"/>
                  <a:pt x="129" y="70"/>
                  <a:pt x="129" y="70"/>
                </a:cubicBezTo>
                <a:cubicBezTo>
                  <a:pt x="129" y="91"/>
                  <a:pt x="129" y="91"/>
                  <a:pt x="129" y="91"/>
                </a:cubicBezTo>
                <a:cubicBezTo>
                  <a:pt x="11" y="91"/>
                  <a:pt x="11" y="91"/>
                  <a:pt x="11" y="91"/>
                </a:cubicBezTo>
                <a:lnTo>
                  <a:pt x="11" y="70"/>
                </a:lnTo>
                <a:close/>
                <a:moveTo>
                  <a:pt x="57" y="65"/>
                </a:moveTo>
                <a:cubicBezTo>
                  <a:pt x="51" y="65"/>
                  <a:pt x="51" y="65"/>
                  <a:pt x="51" y="65"/>
                </a:cubicBezTo>
                <a:cubicBezTo>
                  <a:pt x="57" y="37"/>
                  <a:pt x="57" y="37"/>
                  <a:pt x="57" y="37"/>
                </a:cubicBezTo>
                <a:cubicBezTo>
                  <a:pt x="62" y="37"/>
                  <a:pt x="62" y="37"/>
                  <a:pt x="62" y="37"/>
                </a:cubicBezTo>
                <a:lnTo>
                  <a:pt x="57" y="65"/>
                </a:lnTo>
                <a:close/>
                <a:moveTo>
                  <a:pt x="49" y="37"/>
                </a:moveTo>
                <a:cubicBezTo>
                  <a:pt x="55" y="37"/>
                  <a:pt x="55" y="37"/>
                  <a:pt x="55" y="37"/>
                </a:cubicBezTo>
                <a:cubicBezTo>
                  <a:pt x="39" y="65"/>
                  <a:pt x="39" y="65"/>
                  <a:pt x="39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28" y="37"/>
                  <a:pt x="28" y="37"/>
                  <a:pt x="28" y="37"/>
                </a:cubicBezTo>
                <a:cubicBezTo>
                  <a:pt x="34" y="37"/>
                  <a:pt x="34" y="37"/>
                  <a:pt x="34" y="37"/>
                </a:cubicBezTo>
                <a:cubicBezTo>
                  <a:pt x="38" y="58"/>
                  <a:pt x="38" y="58"/>
                  <a:pt x="38" y="58"/>
                </a:cubicBezTo>
                <a:lnTo>
                  <a:pt x="49" y="37"/>
                </a:lnTo>
                <a:close/>
                <a:moveTo>
                  <a:pt x="95" y="59"/>
                </a:moveTo>
                <a:cubicBezTo>
                  <a:pt x="106" y="59"/>
                  <a:pt x="106" y="59"/>
                  <a:pt x="106" y="59"/>
                </a:cubicBezTo>
                <a:cubicBezTo>
                  <a:pt x="106" y="65"/>
                  <a:pt x="106" y="65"/>
                  <a:pt x="106" y="65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1" y="37"/>
                  <a:pt x="101" y="37"/>
                  <a:pt x="101" y="37"/>
                </a:cubicBezTo>
                <a:cubicBezTo>
                  <a:pt x="86" y="65"/>
                  <a:pt x="86" y="65"/>
                  <a:pt x="86" y="65"/>
                </a:cubicBezTo>
                <a:cubicBezTo>
                  <a:pt x="91" y="65"/>
                  <a:pt x="91" y="65"/>
                  <a:pt x="91" y="65"/>
                </a:cubicBezTo>
                <a:lnTo>
                  <a:pt x="95" y="59"/>
                </a:lnTo>
                <a:close/>
                <a:moveTo>
                  <a:pt x="103" y="43"/>
                </a:moveTo>
                <a:cubicBezTo>
                  <a:pt x="105" y="54"/>
                  <a:pt x="105" y="54"/>
                  <a:pt x="105" y="54"/>
                </a:cubicBezTo>
                <a:cubicBezTo>
                  <a:pt x="97" y="54"/>
                  <a:pt x="97" y="54"/>
                  <a:pt x="97" y="54"/>
                </a:cubicBezTo>
                <a:lnTo>
                  <a:pt x="103" y="43"/>
                </a:lnTo>
                <a:close/>
                <a:moveTo>
                  <a:pt x="78" y="59"/>
                </a:moveTo>
                <a:cubicBezTo>
                  <a:pt x="78" y="59"/>
                  <a:pt x="79" y="58"/>
                  <a:pt x="79" y="57"/>
                </a:cubicBezTo>
                <a:cubicBezTo>
                  <a:pt x="79" y="56"/>
                  <a:pt x="79" y="56"/>
                  <a:pt x="78" y="55"/>
                </a:cubicBezTo>
                <a:cubicBezTo>
                  <a:pt x="77" y="55"/>
                  <a:pt x="76" y="54"/>
                  <a:pt x="74" y="53"/>
                </a:cubicBezTo>
                <a:cubicBezTo>
                  <a:pt x="72" y="52"/>
                  <a:pt x="70" y="51"/>
                  <a:pt x="69" y="51"/>
                </a:cubicBezTo>
                <a:cubicBezTo>
                  <a:pt x="68" y="50"/>
                  <a:pt x="68" y="49"/>
                  <a:pt x="67" y="48"/>
                </a:cubicBezTo>
                <a:cubicBezTo>
                  <a:pt x="66" y="47"/>
                  <a:pt x="66" y="46"/>
                  <a:pt x="66" y="45"/>
                </a:cubicBezTo>
                <a:cubicBezTo>
                  <a:pt x="66" y="43"/>
                  <a:pt x="67" y="41"/>
                  <a:pt x="69" y="39"/>
                </a:cubicBezTo>
                <a:cubicBezTo>
                  <a:pt x="70" y="38"/>
                  <a:pt x="73" y="37"/>
                  <a:pt x="76" y="37"/>
                </a:cubicBezTo>
                <a:cubicBezTo>
                  <a:pt x="79" y="37"/>
                  <a:pt x="82" y="38"/>
                  <a:pt x="83" y="39"/>
                </a:cubicBezTo>
                <a:cubicBezTo>
                  <a:pt x="85" y="41"/>
                  <a:pt x="86" y="43"/>
                  <a:pt x="86" y="45"/>
                </a:cubicBezTo>
                <a:cubicBezTo>
                  <a:pt x="81" y="45"/>
                  <a:pt x="81" y="45"/>
                  <a:pt x="81" y="45"/>
                </a:cubicBezTo>
                <a:cubicBezTo>
                  <a:pt x="81" y="44"/>
                  <a:pt x="80" y="43"/>
                  <a:pt x="79" y="42"/>
                </a:cubicBezTo>
                <a:cubicBezTo>
                  <a:pt x="79" y="42"/>
                  <a:pt x="77" y="41"/>
                  <a:pt x="76" y="41"/>
                </a:cubicBezTo>
                <a:cubicBezTo>
                  <a:pt x="74" y="41"/>
                  <a:pt x="73" y="42"/>
                  <a:pt x="73" y="42"/>
                </a:cubicBezTo>
                <a:cubicBezTo>
                  <a:pt x="72" y="43"/>
                  <a:pt x="72" y="43"/>
                  <a:pt x="72" y="44"/>
                </a:cubicBezTo>
                <a:cubicBezTo>
                  <a:pt x="72" y="45"/>
                  <a:pt x="72" y="46"/>
                  <a:pt x="72" y="46"/>
                </a:cubicBezTo>
                <a:cubicBezTo>
                  <a:pt x="73" y="47"/>
                  <a:pt x="74" y="47"/>
                  <a:pt x="77" y="48"/>
                </a:cubicBezTo>
                <a:cubicBezTo>
                  <a:pt x="80" y="50"/>
                  <a:pt x="82" y="51"/>
                  <a:pt x="83" y="52"/>
                </a:cubicBezTo>
                <a:cubicBezTo>
                  <a:pt x="84" y="53"/>
                  <a:pt x="84" y="54"/>
                  <a:pt x="84" y="56"/>
                </a:cubicBezTo>
                <a:cubicBezTo>
                  <a:pt x="84" y="59"/>
                  <a:pt x="84" y="61"/>
                  <a:pt x="82" y="63"/>
                </a:cubicBezTo>
                <a:cubicBezTo>
                  <a:pt x="80" y="64"/>
                  <a:pt x="77" y="65"/>
                  <a:pt x="74" y="65"/>
                </a:cubicBezTo>
                <a:cubicBezTo>
                  <a:pt x="71" y="65"/>
                  <a:pt x="69" y="65"/>
                  <a:pt x="67" y="64"/>
                </a:cubicBezTo>
                <a:cubicBezTo>
                  <a:pt x="66" y="63"/>
                  <a:pt x="64" y="62"/>
                  <a:pt x="64" y="61"/>
                </a:cubicBezTo>
                <a:cubicBezTo>
                  <a:pt x="63" y="59"/>
                  <a:pt x="63" y="58"/>
                  <a:pt x="63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8" y="57"/>
                  <a:pt x="69" y="58"/>
                  <a:pt x="69" y="59"/>
                </a:cubicBezTo>
                <a:cubicBezTo>
                  <a:pt x="70" y="60"/>
                  <a:pt x="71" y="60"/>
                  <a:pt x="74" y="60"/>
                </a:cubicBezTo>
                <a:cubicBezTo>
                  <a:pt x="75" y="60"/>
                  <a:pt x="77" y="60"/>
                  <a:pt x="78" y="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775521" y="1700809"/>
            <a:ext cx="967739" cy="323165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7408" y="1996240"/>
            <a:ext cx="19758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56241" y="4464406"/>
            <a:ext cx="967739" cy="323165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56240" y="4759837"/>
            <a:ext cx="19758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49493" y="4463235"/>
            <a:ext cx="967739" cy="323165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41380" y="4758666"/>
            <a:ext cx="19758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399097" y="1699532"/>
            <a:ext cx="967739" cy="323165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99096" y="1994963"/>
            <a:ext cx="19758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636159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7"/>
          <p:cNvSpPr/>
          <p:nvPr/>
        </p:nvSpPr>
        <p:spPr bwMode="auto">
          <a:xfrm>
            <a:off x="8030666" y="1223926"/>
            <a:ext cx="1809750" cy="3440112"/>
          </a:xfrm>
          <a:custGeom>
            <a:avLst/>
            <a:gdLst/>
            <a:ahLst/>
            <a:cxnLst/>
            <a:rect l="l" t="t" r="r" b="b"/>
            <a:pathLst>
              <a:path w="1809407" h="3440675">
                <a:moveTo>
                  <a:pt x="1139906" y="0"/>
                </a:moveTo>
                <a:lnTo>
                  <a:pt x="1809407" y="792244"/>
                </a:lnTo>
                <a:lnTo>
                  <a:pt x="1563950" y="750317"/>
                </a:lnTo>
                <a:lnTo>
                  <a:pt x="1104411" y="3440675"/>
                </a:lnTo>
                <a:lnTo>
                  <a:pt x="0" y="3440675"/>
                </a:lnTo>
                <a:lnTo>
                  <a:pt x="490848" y="567021"/>
                </a:lnTo>
                <a:lnTo>
                  <a:pt x="245391" y="52509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2800" kern="0" dirty="0">
              <a:solidFill>
                <a:sysClr val="window" lastClr="FFFFFF"/>
              </a:solidFill>
              <a:latin typeface="Bebas" pitchFamily="2" charset="0"/>
              <a:ea typeface="微软雅黑" pitchFamily="34" charset="-122"/>
            </a:endParaRPr>
          </a:p>
        </p:txBody>
      </p:sp>
      <p:sp>
        <p:nvSpPr>
          <p:cNvPr id="3" name="平行四边形 2"/>
          <p:cNvSpPr/>
          <p:nvPr/>
        </p:nvSpPr>
        <p:spPr bwMode="auto">
          <a:xfrm>
            <a:off x="2790328" y="2982876"/>
            <a:ext cx="1385888" cy="1681162"/>
          </a:xfrm>
          <a:prstGeom prst="parallelogram">
            <a:avLst>
              <a:gd name="adj" fmla="val 20417"/>
            </a:avLst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zh-CN" altLang="en-US" sz="2800" kern="0" dirty="0">
              <a:solidFill>
                <a:sysClr val="window" lastClr="FFFFFF"/>
              </a:solidFill>
              <a:latin typeface="Bebas" pitchFamily="2" charset="0"/>
              <a:ea typeface="微软雅黑" pitchFamily="34" charset="-122"/>
            </a:endParaRPr>
          </a:p>
        </p:txBody>
      </p:sp>
      <p:sp>
        <p:nvSpPr>
          <p:cNvPr id="4" name="平行四边形 3"/>
          <p:cNvSpPr/>
          <p:nvPr/>
        </p:nvSpPr>
        <p:spPr bwMode="auto">
          <a:xfrm>
            <a:off x="4538166" y="2982876"/>
            <a:ext cx="1384300" cy="1681162"/>
          </a:xfrm>
          <a:prstGeom prst="parallelogram">
            <a:avLst>
              <a:gd name="adj" fmla="val 20417"/>
            </a:avLst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2800" kern="0" dirty="0">
              <a:solidFill>
                <a:sysClr val="window" lastClr="FFFFFF"/>
              </a:solidFill>
              <a:latin typeface="Bebas" pitchFamily="2" charset="0"/>
              <a:ea typeface="微软雅黑" pitchFamily="34" charset="-122"/>
            </a:endParaRPr>
          </a:p>
        </p:txBody>
      </p:sp>
      <p:sp>
        <p:nvSpPr>
          <p:cNvPr id="5" name="平行四边形 4"/>
          <p:cNvSpPr/>
          <p:nvPr/>
        </p:nvSpPr>
        <p:spPr bwMode="auto">
          <a:xfrm>
            <a:off x="6284417" y="2982876"/>
            <a:ext cx="1385887" cy="1681162"/>
          </a:xfrm>
          <a:prstGeom prst="parallelogram">
            <a:avLst>
              <a:gd name="adj" fmla="val 20417"/>
            </a:avLst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en-US" sz="2800" kern="0" dirty="0">
              <a:solidFill>
                <a:sysClr val="window" lastClr="FFFFFF"/>
              </a:solidFill>
              <a:latin typeface="Bebas" pitchFamily="2" charset="0"/>
              <a:ea typeface="微软雅黑" pitchFamily="34" charset="-122"/>
            </a:endParaRPr>
          </a:p>
        </p:txBody>
      </p:sp>
      <p:sp>
        <p:nvSpPr>
          <p:cNvPr id="6" name="平行四边形 5"/>
          <p:cNvSpPr/>
          <p:nvPr/>
        </p:nvSpPr>
        <p:spPr bwMode="auto">
          <a:xfrm flipH="1">
            <a:off x="3073627" y="2983152"/>
            <a:ext cx="2569119" cy="1680887"/>
          </a:xfrm>
          <a:prstGeom prst="parallelogram">
            <a:avLst>
              <a:gd name="adj" fmla="val 87273"/>
            </a:avLst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2000" ker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平行四边形 6"/>
          <p:cNvSpPr/>
          <p:nvPr/>
        </p:nvSpPr>
        <p:spPr bwMode="auto">
          <a:xfrm flipH="1">
            <a:off x="4820312" y="2983152"/>
            <a:ext cx="2569119" cy="1680887"/>
          </a:xfrm>
          <a:prstGeom prst="parallelogram">
            <a:avLst>
              <a:gd name="adj" fmla="val 87273"/>
            </a:avLst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2000" ker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平行四边形 7"/>
          <p:cNvSpPr/>
          <p:nvPr/>
        </p:nvSpPr>
        <p:spPr bwMode="auto">
          <a:xfrm flipH="1">
            <a:off x="6566995" y="2983152"/>
            <a:ext cx="2569119" cy="1680887"/>
          </a:xfrm>
          <a:prstGeom prst="parallelogram">
            <a:avLst>
              <a:gd name="adj" fmla="val 87273"/>
            </a:avLst>
          </a:prstGeom>
          <a:solidFill>
            <a:schemeClr val="bg1">
              <a:lumMod val="8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2000" ker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平行四边形 8"/>
          <p:cNvSpPr/>
          <p:nvPr/>
        </p:nvSpPr>
        <p:spPr bwMode="auto">
          <a:xfrm>
            <a:off x="2790329" y="2983152"/>
            <a:ext cx="1385413" cy="1680887"/>
          </a:xfrm>
          <a:prstGeom prst="parallelogram">
            <a:avLst>
              <a:gd name="adj" fmla="val 20417"/>
            </a:avLst>
          </a:prstGeom>
          <a:solidFill>
            <a:schemeClr val="accent4"/>
          </a:solidFill>
          <a:ln w="317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4000" kern="0" dirty="0">
                <a:solidFill>
                  <a:sysClr val="window" lastClr="FFFFFF"/>
                </a:solidFill>
                <a:latin typeface="Bebas" pitchFamily="2" charset="0"/>
                <a:ea typeface="微软雅黑" pitchFamily="34" charset="-122"/>
              </a:rPr>
              <a:t>A</a:t>
            </a:r>
            <a:endParaRPr lang="zh-CN" altLang="en-US" sz="4000" kern="0" dirty="0">
              <a:solidFill>
                <a:sysClr val="window" lastClr="FFFFFF"/>
              </a:solidFill>
              <a:latin typeface="Bebas" pitchFamily="2" charset="0"/>
              <a:ea typeface="微软雅黑" pitchFamily="34" charset="-122"/>
            </a:endParaRPr>
          </a:p>
        </p:txBody>
      </p:sp>
      <p:sp>
        <p:nvSpPr>
          <p:cNvPr id="10" name="平行四边形 9"/>
          <p:cNvSpPr/>
          <p:nvPr/>
        </p:nvSpPr>
        <p:spPr bwMode="auto">
          <a:xfrm>
            <a:off x="4537758" y="2983152"/>
            <a:ext cx="1385413" cy="1680887"/>
          </a:xfrm>
          <a:prstGeom prst="parallelogram">
            <a:avLst>
              <a:gd name="adj" fmla="val 20417"/>
            </a:avLst>
          </a:prstGeom>
          <a:solidFill>
            <a:schemeClr val="accent1"/>
          </a:solidFill>
          <a:ln w="317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4000" kern="0" dirty="0">
                <a:solidFill>
                  <a:sysClr val="window" lastClr="FFFFFF"/>
                </a:solidFill>
                <a:latin typeface="Bebas" pitchFamily="2" charset="0"/>
                <a:ea typeface="微软雅黑" pitchFamily="34" charset="-122"/>
              </a:rPr>
              <a:t>B</a:t>
            </a:r>
            <a:endParaRPr lang="zh-CN" altLang="en-US" sz="4000" kern="0" dirty="0">
              <a:solidFill>
                <a:sysClr val="window" lastClr="FFFFFF"/>
              </a:solidFill>
              <a:latin typeface="Bebas" pitchFamily="2" charset="0"/>
              <a:ea typeface="微软雅黑" pitchFamily="34" charset="-122"/>
            </a:endParaRPr>
          </a:p>
        </p:txBody>
      </p:sp>
      <p:sp>
        <p:nvSpPr>
          <p:cNvPr id="11" name="平行四边形 10"/>
          <p:cNvSpPr/>
          <p:nvPr/>
        </p:nvSpPr>
        <p:spPr bwMode="auto">
          <a:xfrm>
            <a:off x="6284442" y="2983152"/>
            <a:ext cx="1385413" cy="1680887"/>
          </a:xfrm>
          <a:prstGeom prst="parallelogram">
            <a:avLst>
              <a:gd name="adj" fmla="val 20417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4000" kern="0" dirty="0">
                <a:solidFill>
                  <a:sysClr val="window" lastClr="FFFFFF"/>
                </a:solidFill>
                <a:latin typeface="Bebas" pitchFamily="2" charset="0"/>
                <a:ea typeface="微软雅黑" pitchFamily="34" charset="-122"/>
              </a:rPr>
              <a:t>C</a:t>
            </a:r>
            <a:endParaRPr lang="zh-CN" altLang="en-US" sz="4000" kern="0" dirty="0">
              <a:solidFill>
                <a:sysClr val="window" lastClr="FFFFFF"/>
              </a:solidFill>
              <a:latin typeface="Bebas" pitchFamily="2" charset="0"/>
              <a:ea typeface="微软雅黑" pitchFamily="34" charset="-122"/>
            </a:endParaRPr>
          </a:p>
        </p:txBody>
      </p:sp>
      <p:sp>
        <p:nvSpPr>
          <p:cNvPr id="12" name="矩形 17"/>
          <p:cNvSpPr/>
          <p:nvPr/>
        </p:nvSpPr>
        <p:spPr bwMode="auto">
          <a:xfrm>
            <a:off x="8030818" y="1223926"/>
            <a:ext cx="1809598" cy="3440112"/>
          </a:xfrm>
          <a:custGeom>
            <a:avLst/>
            <a:gdLst/>
            <a:ahLst/>
            <a:cxnLst/>
            <a:rect l="l" t="t" r="r" b="b"/>
            <a:pathLst>
              <a:path w="1809407" h="3440675">
                <a:moveTo>
                  <a:pt x="1139906" y="0"/>
                </a:moveTo>
                <a:lnTo>
                  <a:pt x="1809407" y="792244"/>
                </a:lnTo>
                <a:lnTo>
                  <a:pt x="1563950" y="750317"/>
                </a:lnTo>
                <a:lnTo>
                  <a:pt x="1104411" y="3440675"/>
                </a:lnTo>
                <a:lnTo>
                  <a:pt x="0" y="3440675"/>
                </a:lnTo>
                <a:lnTo>
                  <a:pt x="490848" y="567021"/>
                </a:lnTo>
                <a:lnTo>
                  <a:pt x="245391" y="525095"/>
                </a:lnTo>
                <a:close/>
              </a:path>
            </a:pathLst>
          </a:custGeom>
          <a:solidFill>
            <a:schemeClr val="accent3"/>
          </a:solidFill>
          <a:ln w="3175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zh-CN" altLang="en-US" sz="2800" kern="0" dirty="0">
              <a:solidFill>
                <a:sysClr val="window" lastClr="FFFFFF"/>
              </a:solidFill>
              <a:latin typeface="Bebas" pitchFamily="2" charset="0"/>
              <a:ea typeface="微软雅黑" pitchFamily="34" charset="-122"/>
            </a:endParaRPr>
          </a:p>
        </p:txBody>
      </p:sp>
      <p:sp>
        <p:nvSpPr>
          <p:cNvPr id="16" name="TextBox 32"/>
          <p:cNvSpPr txBox="1">
            <a:spLocks noChangeArrowheads="1"/>
          </p:cNvSpPr>
          <p:nvPr/>
        </p:nvSpPr>
        <p:spPr bwMode="auto">
          <a:xfrm rot="610177">
            <a:off x="8656413" y="2132556"/>
            <a:ext cx="46166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单击此处输入文本</a:t>
            </a:r>
          </a:p>
        </p:txBody>
      </p:sp>
      <p:sp>
        <p:nvSpPr>
          <p:cNvPr id="17" name="矩形 16"/>
          <p:cNvSpPr/>
          <p:nvPr/>
        </p:nvSpPr>
        <p:spPr>
          <a:xfrm>
            <a:off x="2259771" y="4876014"/>
            <a:ext cx="2098414" cy="785234"/>
          </a:xfrm>
          <a:prstGeom prst="rect">
            <a:avLst/>
          </a:prstGeom>
        </p:spPr>
        <p:txBody>
          <a:bodyPr wrap="square" lIns="91840" tIns="45920" rIns="91840" bIns="459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您的内容打在这里，或者通过复制您的文本后，在此框中选择粘贴，并选择只保留文字。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230488" y="1923686"/>
            <a:ext cx="2098414" cy="785234"/>
          </a:xfrm>
          <a:prstGeom prst="rect">
            <a:avLst/>
          </a:prstGeom>
        </p:spPr>
        <p:txBody>
          <a:bodyPr wrap="square" lIns="91840" tIns="45920" rIns="91840" bIns="459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您的内容打在这里，或者通过复制您的文本后，在此框中选择粘贴，并选择只保留文字。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84209" y="4876014"/>
            <a:ext cx="2098414" cy="785234"/>
          </a:xfrm>
          <a:prstGeom prst="rect">
            <a:avLst/>
          </a:prstGeom>
        </p:spPr>
        <p:txBody>
          <a:bodyPr wrap="square" lIns="91840" tIns="45920" rIns="91840" bIns="459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您的内容打在这里，或者通过复制您的文本后，在此框中选择粘贴，并选择只保留文字。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665719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/>
      <p:bldP spid="17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5367775" y="3247931"/>
            <a:ext cx="1362449" cy="1002508"/>
          </a:xfrm>
          <a:prstGeom prst="line">
            <a:avLst/>
          </a:prstGeom>
          <a:ln w="63500">
            <a:solidFill>
              <a:schemeClr val="tx2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V="1">
            <a:off x="-61010" y="3411100"/>
            <a:ext cx="615870" cy="53726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516764" y="3417792"/>
            <a:ext cx="876186" cy="92710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816759" y="3845625"/>
            <a:ext cx="663489" cy="679451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1356443" y="3855148"/>
            <a:ext cx="488886" cy="491675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2426278" y="3461449"/>
            <a:ext cx="873010" cy="1063626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267545" y="3466212"/>
            <a:ext cx="2138084" cy="778670"/>
          </a:xfrm>
          <a:prstGeom prst="line">
            <a:avLst/>
          </a:prstGeom>
          <a:ln w="635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>
            <a:spLocks noChangeAspect="1"/>
          </p:cNvSpPr>
          <p:nvPr/>
        </p:nvSpPr>
        <p:spPr>
          <a:xfrm>
            <a:off x="398062" y="3336829"/>
            <a:ext cx="251967" cy="2520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2339026" y="4314412"/>
            <a:ext cx="251967" cy="2520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932847" y="2848698"/>
            <a:ext cx="4805974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在此录入上述图表的综合描述说明，在此录入上述图表的综合描述说明。在此录入上述图表的描述说明</a:t>
            </a:r>
          </a:p>
        </p:txBody>
      </p:sp>
      <p:sp>
        <p:nvSpPr>
          <p:cNvPr id="12" name="矩形 11"/>
          <p:cNvSpPr/>
          <p:nvPr/>
        </p:nvSpPr>
        <p:spPr>
          <a:xfrm>
            <a:off x="6932847" y="4525075"/>
            <a:ext cx="4805974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在此录入上述图表的综合描述说明，在此录入上述图表的综合描述说明。在此录入上述图表的描述说明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937440" y="2465317"/>
            <a:ext cx="1924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添加文本标题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937440" y="4141127"/>
            <a:ext cx="1924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+mj-ea"/>
                <a:ea typeface="+mj-ea"/>
              </a:rPr>
              <a:t>添加文本标题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3822981" y="2424514"/>
            <a:ext cx="1581907" cy="2243930"/>
            <a:chOff x="3822683" y="2424514"/>
            <a:chExt cx="1582113" cy="2243930"/>
          </a:xfrm>
        </p:grpSpPr>
        <p:sp>
          <p:nvSpPr>
            <p:cNvPr id="16" name="五边形 15"/>
            <p:cNvSpPr/>
            <p:nvPr/>
          </p:nvSpPr>
          <p:spPr>
            <a:xfrm rot="16200000" flipV="1">
              <a:off x="3500193" y="2763841"/>
              <a:ext cx="2243930" cy="1565275"/>
            </a:xfrm>
            <a:prstGeom prst="homePlate">
              <a:avLst>
                <a:gd name="adj" fmla="val 1872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822683" y="2759057"/>
              <a:ext cx="1582113" cy="995127"/>
              <a:chOff x="3822683" y="2759057"/>
              <a:chExt cx="1582113" cy="995127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3972664" y="2759057"/>
                <a:ext cx="12821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>
                        <a:lumMod val="95000"/>
                      </a:schemeClr>
                    </a:solidFill>
                    <a:latin typeface="+mj-ea"/>
                    <a:ea typeface="+mj-ea"/>
                  </a:rPr>
                  <a:t>85%</a:t>
                </a:r>
                <a:endParaRPr lang="zh-CN" altLang="en-US" sz="2800" dirty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3822683" y="3261741"/>
                <a:ext cx="1582113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en-US" sz="1000" dirty="0">
                    <a:solidFill>
                      <a:schemeClr val="bg1">
                        <a:lumMod val="95000"/>
                      </a:schemeClr>
                    </a:solidFill>
                    <a:latin typeface="+mj-ea"/>
                    <a:ea typeface="+mj-ea"/>
                  </a:rPr>
                  <a:t>提示正文行距在</a:t>
                </a:r>
                <a:r>
                  <a:rPr lang="en-US" altLang="zh-CN" sz="1000" dirty="0">
                    <a:solidFill>
                      <a:schemeClr val="bg1">
                        <a:lumMod val="95000"/>
                      </a:schemeClr>
                    </a:solidFill>
                    <a:latin typeface="+mj-ea"/>
                    <a:ea typeface="+mj-ea"/>
                  </a:rPr>
                  <a:t>1.2~1.3</a:t>
                </a:r>
                <a:r>
                  <a:rPr lang="zh-CN" altLang="en-US" sz="1000" dirty="0">
                    <a:solidFill>
                      <a:schemeClr val="bg1">
                        <a:lumMod val="95000"/>
                      </a:schemeClr>
                    </a:solidFill>
                    <a:latin typeface="+mj-ea"/>
                    <a:ea typeface="+mj-ea"/>
                  </a:rPr>
                  <a:t>之间点击添加正文</a:t>
                </a: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4332618" y="3948363"/>
            <a:ext cx="1618894" cy="1475963"/>
            <a:chOff x="4332387" y="3948361"/>
            <a:chExt cx="1619105" cy="1475963"/>
          </a:xfrm>
        </p:grpSpPr>
        <p:sp>
          <p:nvSpPr>
            <p:cNvPr id="21" name="五边形 20"/>
            <p:cNvSpPr/>
            <p:nvPr/>
          </p:nvSpPr>
          <p:spPr>
            <a:xfrm rot="5400000">
              <a:off x="4430276" y="3903705"/>
              <a:ext cx="1475963" cy="1565275"/>
            </a:xfrm>
            <a:prstGeom prst="homePlate">
              <a:avLst>
                <a:gd name="adj" fmla="val 1872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527182" y="4685048"/>
              <a:ext cx="12821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65%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332387" y="4173894"/>
              <a:ext cx="161910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00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提示正文行距在</a:t>
              </a:r>
              <a:r>
                <a:rPr lang="en-US" altLang="zh-CN" sz="100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1.2~1.3</a:t>
              </a:r>
              <a:r>
                <a:rPr lang="zh-CN" altLang="en-US" sz="100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之间点击添加正文</a:t>
              </a:r>
            </a:p>
          </p:txBody>
        </p:sp>
      </p:grpSp>
      <p:sp>
        <p:nvSpPr>
          <p:cNvPr id="24" name="标题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525068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grpId="0" nodeType="withEffect">
                                  <p:stCondLst>
                                    <p:cond delay="150"/>
                                  </p:stCondLst>
                                  <p:iterate type="lt">
                                    <p:tmPct val="2667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7" presetClass="entr" presetSubtype="10" fill="hold" grpId="0" nodeType="withEffect">
                                  <p:stCondLst>
                                    <p:cond delay="3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2667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51622" y="0"/>
            <a:ext cx="6940378" cy="6858000"/>
          </a:xfrm>
          <a:prstGeom prst="rect">
            <a:avLst/>
          </a:prstGeom>
          <a:gradFill flip="none" rotWithShape="1">
            <a:gsLst>
              <a:gs pos="0">
                <a:srgbClr val="0A143A">
                  <a:alpha val="0"/>
                </a:srgbClr>
              </a:gs>
              <a:gs pos="100000">
                <a:srgbClr val="0A143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74"/>
          <p:cNvSpPr txBox="1"/>
          <p:nvPr/>
        </p:nvSpPr>
        <p:spPr>
          <a:xfrm>
            <a:off x="2831534" y="2591600"/>
            <a:ext cx="7499349" cy="848950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 algn="r">
              <a:lnSpc>
                <a:spcPts val="5867"/>
              </a:lnSpc>
              <a:defRPr/>
            </a:pPr>
            <a:r>
              <a:rPr lang="zh-CN" altLang="en-US" sz="4800" b="1" dirty="0">
                <a:ln w="6350">
                  <a:noFill/>
                </a:ln>
                <a:solidFill>
                  <a:schemeClr val="bg1"/>
                </a:solidFill>
                <a:latin typeface="Modern No. 20" pitchFamily="18" charset="0"/>
                <a:ea typeface="微软雅黑" pitchFamily="34" charset="-122"/>
              </a:rPr>
              <a:t>填写过渡页标题</a:t>
            </a:r>
          </a:p>
        </p:txBody>
      </p:sp>
      <p:sp>
        <p:nvSpPr>
          <p:cNvPr id="4" name="矩形 3"/>
          <p:cNvSpPr/>
          <p:nvPr/>
        </p:nvSpPr>
        <p:spPr>
          <a:xfrm>
            <a:off x="6936998" y="3321615"/>
            <a:ext cx="33169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Impact" pitchFamily="34" charset="0"/>
              </a:rPr>
              <a:t>Fill in the title here</a:t>
            </a:r>
            <a:endParaRPr lang="zh-CN" altLang="en-US" sz="32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" name="标题层"/>
          <p:cNvSpPr txBox="1"/>
          <p:nvPr/>
        </p:nvSpPr>
        <p:spPr bwMode="auto">
          <a:xfrm>
            <a:off x="10264455" y="2374542"/>
            <a:ext cx="1751804" cy="173368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10666" kern="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10666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548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604526" y="1605922"/>
            <a:ext cx="3684636" cy="4415367"/>
            <a:chOff x="1870869" y="1132433"/>
            <a:chExt cx="2763837" cy="3311525"/>
          </a:xfrm>
        </p:grpSpPr>
        <p:sp>
          <p:nvSpPr>
            <p:cNvPr id="13" name="Freeform 48"/>
            <p:cNvSpPr>
              <a:spLocks/>
            </p:cNvSpPr>
            <p:nvPr/>
          </p:nvSpPr>
          <p:spPr bwMode="auto">
            <a:xfrm flipH="1">
              <a:off x="1870869" y="1132433"/>
              <a:ext cx="2763837" cy="1652588"/>
            </a:xfrm>
            <a:custGeom>
              <a:avLst/>
              <a:gdLst>
                <a:gd name="T0" fmla="*/ 0 w 2920"/>
                <a:gd name="T1" fmla="*/ 2147483646 h 936"/>
                <a:gd name="T2" fmla="*/ 2147483646 w 2920"/>
                <a:gd name="T3" fmla="*/ 0 h 936"/>
                <a:gd name="T4" fmla="*/ 2147483646 w 2920"/>
                <a:gd name="T5" fmla="*/ 0 h 936"/>
                <a:gd name="T6" fmla="*/ 2147483646 w 2920"/>
                <a:gd name="T7" fmla="*/ 2147483646 h 936"/>
                <a:gd name="T8" fmla="*/ 2147483646 w 2920"/>
                <a:gd name="T9" fmla="*/ 2147483646 h 936"/>
                <a:gd name="T10" fmla="*/ 0 w 2920"/>
                <a:gd name="T11" fmla="*/ 2147483646 h 9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20"/>
                <a:gd name="T19" fmla="*/ 0 h 936"/>
                <a:gd name="T20" fmla="*/ 2920 w 2920"/>
                <a:gd name="T21" fmla="*/ 936 h 9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20" h="936">
                  <a:moveTo>
                    <a:pt x="0" y="936"/>
                  </a:moveTo>
                  <a:lnTo>
                    <a:pt x="1559" y="0"/>
                  </a:lnTo>
                  <a:lnTo>
                    <a:pt x="2920" y="0"/>
                  </a:lnTo>
                  <a:lnTo>
                    <a:pt x="2920" y="312"/>
                  </a:lnTo>
                  <a:lnTo>
                    <a:pt x="1559" y="312"/>
                  </a:lnTo>
                  <a:lnTo>
                    <a:pt x="0" y="936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4" name="Freeform 49"/>
            <p:cNvSpPr>
              <a:spLocks/>
            </p:cNvSpPr>
            <p:nvPr/>
          </p:nvSpPr>
          <p:spPr bwMode="auto">
            <a:xfrm flipH="1">
              <a:off x="1870869" y="1834108"/>
              <a:ext cx="2763837" cy="950913"/>
            </a:xfrm>
            <a:custGeom>
              <a:avLst/>
              <a:gdLst>
                <a:gd name="T0" fmla="*/ 0 w 2920"/>
                <a:gd name="T1" fmla="*/ 2147483646 h 539"/>
                <a:gd name="T2" fmla="*/ 2147483646 w 2920"/>
                <a:gd name="T3" fmla="*/ 0 h 539"/>
                <a:gd name="T4" fmla="*/ 2147483646 w 2920"/>
                <a:gd name="T5" fmla="*/ 0 h 539"/>
                <a:gd name="T6" fmla="*/ 2147483646 w 2920"/>
                <a:gd name="T7" fmla="*/ 2147483646 h 539"/>
                <a:gd name="T8" fmla="*/ 2147483646 w 2920"/>
                <a:gd name="T9" fmla="*/ 2147483646 h 539"/>
                <a:gd name="T10" fmla="*/ 0 w 2920"/>
                <a:gd name="T11" fmla="*/ 2147483646 h 5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20"/>
                <a:gd name="T19" fmla="*/ 0 h 539"/>
                <a:gd name="T20" fmla="*/ 2920 w 2920"/>
                <a:gd name="T21" fmla="*/ 539 h 5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20" h="539">
                  <a:moveTo>
                    <a:pt x="0" y="539"/>
                  </a:moveTo>
                  <a:lnTo>
                    <a:pt x="1559" y="0"/>
                  </a:lnTo>
                  <a:lnTo>
                    <a:pt x="2920" y="0"/>
                  </a:lnTo>
                  <a:lnTo>
                    <a:pt x="2920" y="312"/>
                  </a:lnTo>
                  <a:lnTo>
                    <a:pt x="1531" y="312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Freeform 50"/>
            <p:cNvSpPr>
              <a:spLocks/>
            </p:cNvSpPr>
            <p:nvPr/>
          </p:nvSpPr>
          <p:spPr bwMode="auto">
            <a:xfrm rot="10800000" flipH="1" flipV="1">
              <a:off x="1870869" y="2534196"/>
              <a:ext cx="2763837" cy="546100"/>
            </a:xfrm>
            <a:custGeom>
              <a:avLst/>
              <a:gdLst>
                <a:gd name="T0" fmla="*/ 2147483646 w 2222"/>
                <a:gd name="T1" fmla="*/ 2147483646 h 439"/>
                <a:gd name="T2" fmla="*/ 2147483646 w 2222"/>
                <a:gd name="T3" fmla="*/ 0 h 439"/>
                <a:gd name="T4" fmla="*/ 0 w 2222"/>
                <a:gd name="T5" fmla="*/ 0 h 439"/>
                <a:gd name="T6" fmla="*/ 0 w 2222"/>
                <a:gd name="T7" fmla="*/ 2147483646 h 439"/>
                <a:gd name="T8" fmla="*/ 2147483646 w 2222"/>
                <a:gd name="T9" fmla="*/ 2147483646 h 439"/>
                <a:gd name="T10" fmla="*/ 2147483646 w 2222"/>
                <a:gd name="T11" fmla="*/ 2147483646 h 4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222"/>
                <a:gd name="T19" fmla="*/ 0 h 439"/>
                <a:gd name="T20" fmla="*/ 2222 w 2222"/>
                <a:gd name="T21" fmla="*/ 439 h 4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222" h="439">
                  <a:moveTo>
                    <a:pt x="2222" y="202"/>
                  </a:moveTo>
                  <a:lnTo>
                    <a:pt x="1036" y="0"/>
                  </a:lnTo>
                  <a:lnTo>
                    <a:pt x="0" y="0"/>
                  </a:lnTo>
                  <a:lnTo>
                    <a:pt x="0" y="439"/>
                  </a:lnTo>
                  <a:lnTo>
                    <a:pt x="1056" y="433"/>
                  </a:lnTo>
                  <a:lnTo>
                    <a:pt x="2222" y="202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6" name="Freeform 51"/>
            <p:cNvSpPr>
              <a:spLocks/>
            </p:cNvSpPr>
            <p:nvPr/>
          </p:nvSpPr>
          <p:spPr bwMode="auto">
            <a:xfrm flipH="1">
              <a:off x="1870869" y="2785021"/>
              <a:ext cx="2763837" cy="950912"/>
            </a:xfrm>
            <a:custGeom>
              <a:avLst/>
              <a:gdLst>
                <a:gd name="T0" fmla="*/ 0 w 2920"/>
                <a:gd name="T1" fmla="*/ 0 h 539"/>
                <a:gd name="T2" fmla="*/ 2147483646 w 2920"/>
                <a:gd name="T3" fmla="*/ 2147483646 h 539"/>
                <a:gd name="T4" fmla="*/ 2147483646 w 2920"/>
                <a:gd name="T5" fmla="*/ 2147483646 h 539"/>
                <a:gd name="T6" fmla="*/ 2147483646 w 2920"/>
                <a:gd name="T7" fmla="*/ 2147483646 h 539"/>
                <a:gd name="T8" fmla="*/ 2147483646 w 2920"/>
                <a:gd name="T9" fmla="*/ 2147483646 h 539"/>
                <a:gd name="T10" fmla="*/ 0 w 2920"/>
                <a:gd name="T11" fmla="*/ 0 h 5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20"/>
                <a:gd name="T19" fmla="*/ 0 h 539"/>
                <a:gd name="T20" fmla="*/ 2920 w 2920"/>
                <a:gd name="T21" fmla="*/ 539 h 539"/>
                <a:gd name="connsiteX0" fmla="*/ 0 w 10000"/>
                <a:gd name="connsiteY0" fmla="*/ 0 h 10000"/>
                <a:gd name="connsiteX1" fmla="*/ 5339 w 10000"/>
                <a:gd name="connsiteY1" fmla="*/ 4212 h 10000"/>
                <a:gd name="connsiteX2" fmla="*/ 10000 w 10000"/>
                <a:gd name="connsiteY2" fmla="*/ 4212 h 10000"/>
                <a:gd name="connsiteX3" fmla="*/ 10000 w 10000"/>
                <a:gd name="connsiteY3" fmla="*/ 10000 h 10000"/>
                <a:gd name="connsiteX4" fmla="*/ 5339 w 10000"/>
                <a:gd name="connsiteY4" fmla="*/ 10000 h 10000"/>
                <a:gd name="connsiteX5" fmla="*/ 0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5339" y="4212"/>
                  </a:lnTo>
                  <a:lnTo>
                    <a:pt x="10000" y="4212"/>
                  </a:lnTo>
                  <a:lnTo>
                    <a:pt x="10000" y="10000"/>
                  </a:lnTo>
                  <a:lnTo>
                    <a:pt x="5339" y="1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7" name="Freeform 52"/>
            <p:cNvSpPr>
              <a:spLocks/>
            </p:cNvSpPr>
            <p:nvPr/>
          </p:nvSpPr>
          <p:spPr bwMode="auto">
            <a:xfrm flipH="1">
              <a:off x="1870869" y="2785021"/>
              <a:ext cx="2736850" cy="1652587"/>
            </a:xfrm>
            <a:custGeom>
              <a:avLst/>
              <a:gdLst>
                <a:gd name="T0" fmla="*/ 0 w 2891"/>
                <a:gd name="T1" fmla="*/ 0 h 936"/>
                <a:gd name="T2" fmla="*/ 2147483646 w 2891"/>
                <a:gd name="T3" fmla="*/ 2147483646 h 936"/>
                <a:gd name="T4" fmla="*/ 2147483646 w 2891"/>
                <a:gd name="T5" fmla="*/ 2147483646 h 936"/>
                <a:gd name="T6" fmla="*/ 2147483646 w 2891"/>
                <a:gd name="T7" fmla="*/ 2147483646 h 936"/>
                <a:gd name="T8" fmla="*/ 2147483646 w 2891"/>
                <a:gd name="T9" fmla="*/ 2147483646 h 936"/>
                <a:gd name="T10" fmla="*/ 0 w 2891"/>
                <a:gd name="T11" fmla="*/ 0 h 9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91"/>
                <a:gd name="T19" fmla="*/ 0 h 936"/>
                <a:gd name="T20" fmla="*/ 2891 w 2891"/>
                <a:gd name="T21" fmla="*/ 936 h 9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91" h="936">
                  <a:moveTo>
                    <a:pt x="0" y="0"/>
                  </a:moveTo>
                  <a:lnTo>
                    <a:pt x="1530" y="624"/>
                  </a:lnTo>
                  <a:lnTo>
                    <a:pt x="2891" y="624"/>
                  </a:lnTo>
                  <a:lnTo>
                    <a:pt x="2891" y="936"/>
                  </a:lnTo>
                  <a:lnTo>
                    <a:pt x="1530" y="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8" name="Rectangle 58"/>
            <p:cNvSpPr>
              <a:spLocks noChangeArrowheads="1"/>
            </p:cNvSpPr>
            <p:nvPr/>
          </p:nvSpPr>
          <p:spPr bwMode="auto">
            <a:xfrm flipH="1">
              <a:off x="1870869" y="1137196"/>
              <a:ext cx="1290637" cy="5445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2100" dirty="0">
                  <a:solidFill>
                    <a:srgbClr val="FFFFFF"/>
                  </a:solidFill>
                  <a:latin typeface="+mn-ea"/>
                  <a:ea typeface="+mn-ea"/>
                </a:rPr>
                <a:t>添加目标</a:t>
              </a:r>
            </a:p>
          </p:txBody>
        </p:sp>
        <p:sp>
          <p:nvSpPr>
            <p:cNvPr id="19" name="Rectangle 58"/>
            <p:cNvSpPr>
              <a:spLocks noChangeArrowheads="1"/>
            </p:cNvSpPr>
            <p:nvPr/>
          </p:nvSpPr>
          <p:spPr bwMode="auto">
            <a:xfrm flipH="1">
              <a:off x="1870869" y="1837283"/>
              <a:ext cx="1290637" cy="5445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  <a:defRPr/>
              </a:pPr>
              <a:r>
                <a:rPr lang="zh-CN" altLang="en-US" sz="2100" dirty="0">
                  <a:solidFill>
                    <a:srgbClr val="FFFFFF"/>
                  </a:solidFill>
                  <a:latin typeface="+mn-ea"/>
                  <a:ea typeface="+mn-ea"/>
                </a:rPr>
                <a:t>添加目标</a:t>
              </a:r>
            </a:p>
          </p:txBody>
        </p:sp>
        <p:sp>
          <p:nvSpPr>
            <p:cNvPr id="20" name="Rectangle 58"/>
            <p:cNvSpPr>
              <a:spLocks noChangeArrowheads="1"/>
            </p:cNvSpPr>
            <p:nvPr/>
          </p:nvSpPr>
          <p:spPr bwMode="auto">
            <a:xfrm flipH="1">
              <a:off x="1870869" y="2537371"/>
              <a:ext cx="1290637" cy="5445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  <a:defRPr/>
              </a:pPr>
              <a:r>
                <a:rPr lang="zh-CN" altLang="en-US" sz="2100" dirty="0">
                  <a:solidFill>
                    <a:srgbClr val="FFFFFF"/>
                  </a:solidFill>
                  <a:latin typeface="+mn-ea"/>
                  <a:ea typeface="+mn-ea"/>
                </a:rPr>
                <a:t>添加目标</a:t>
              </a:r>
            </a:p>
          </p:txBody>
        </p:sp>
        <p:sp>
          <p:nvSpPr>
            <p:cNvPr id="21" name="Rectangle 58"/>
            <p:cNvSpPr>
              <a:spLocks noChangeArrowheads="1"/>
            </p:cNvSpPr>
            <p:nvPr/>
          </p:nvSpPr>
          <p:spPr bwMode="auto">
            <a:xfrm flipH="1">
              <a:off x="1870869" y="3200946"/>
              <a:ext cx="1290637" cy="5429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  <a:defRPr/>
              </a:pPr>
              <a:r>
                <a:rPr lang="zh-CN" altLang="en-US" sz="2100" dirty="0">
                  <a:solidFill>
                    <a:srgbClr val="FFFFFF"/>
                  </a:solidFill>
                  <a:latin typeface="+mn-ea"/>
                  <a:ea typeface="+mn-ea"/>
                </a:rPr>
                <a:t>添加目标</a:t>
              </a:r>
            </a:p>
          </p:txBody>
        </p:sp>
        <p:sp>
          <p:nvSpPr>
            <p:cNvPr id="22" name="Rectangle 58"/>
            <p:cNvSpPr>
              <a:spLocks noChangeArrowheads="1"/>
            </p:cNvSpPr>
            <p:nvPr/>
          </p:nvSpPr>
          <p:spPr bwMode="auto">
            <a:xfrm flipH="1">
              <a:off x="1870869" y="3901033"/>
              <a:ext cx="1290637" cy="54292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  <a:defRPr/>
              </a:pPr>
              <a:r>
                <a:rPr lang="zh-CN" altLang="en-US" sz="2100" dirty="0">
                  <a:solidFill>
                    <a:srgbClr val="FFFFFF"/>
                  </a:solidFill>
                  <a:latin typeface="+mn-ea"/>
                  <a:ea typeface="+mn-ea"/>
                </a:rPr>
                <a:t>添加目标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227788" y="1605922"/>
            <a:ext cx="3684636" cy="4415367"/>
            <a:chOff x="4588669" y="1132433"/>
            <a:chExt cx="2763837" cy="3311525"/>
          </a:xfrm>
        </p:grpSpPr>
        <p:sp>
          <p:nvSpPr>
            <p:cNvPr id="23" name="Freeform 48"/>
            <p:cNvSpPr>
              <a:spLocks/>
            </p:cNvSpPr>
            <p:nvPr/>
          </p:nvSpPr>
          <p:spPr bwMode="auto">
            <a:xfrm>
              <a:off x="4588669" y="1132433"/>
              <a:ext cx="2763837" cy="1652588"/>
            </a:xfrm>
            <a:custGeom>
              <a:avLst/>
              <a:gdLst>
                <a:gd name="T0" fmla="*/ 0 w 2920"/>
                <a:gd name="T1" fmla="*/ 2147483646 h 936"/>
                <a:gd name="T2" fmla="*/ 2147483646 w 2920"/>
                <a:gd name="T3" fmla="*/ 0 h 936"/>
                <a:gd name="T4" fmla="*/ 2147483646 w 2920"/>
                <a:gd name="T5" fmla="*/ 0 h 936"/>
                <a:gd name="T6" fmla="*/ 2147483646 w 2920"/>
                <a:gd name="T7" fmla="*/ 2147483646 h 936"/>
                <a:gd name="T8" fmla="*/ 2147483646 w 2920"/>
                <a:gd name="T9" fmla="*/ 2147483646 h 936"/>
                <a:gd name="T10" fmla="*/ 0 w 2920"/>
                <a:gd name="T11" fmla="*/ 2147483646 h 9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20"/>
                <a:gd name="T19" fmla="*/ 0 h 936"/>
                <a:gd name="T20" fmla="*/ 2920 w 2920"/>
                <a:gd name="T21" fmla="*/ 936 h 9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20" h="936">
                  <a:moveTo>
                    <a:pt x="0" y="936"/>
                  </a:moveTo>
                  <a:lnTo>
                    <a:pt x="1559" y="0"/>
                  </a:lnTo>
                  <a:lnTo>
                    <a:pt x="2920" y="0"/>
                  </a:lnTo>
                  <a:lnTo>
                    <a:pt x="2920" y="312"/>
                  </a:lnTo>
                  <a:lnTo>
                    <a:pt x="1559" y="312"/>
                  </a:lnTo>
                  <a:lnTo>
                    <a:pt x="0" y="936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4" name="Freeform 49"/>
            <p:cNvSpPr>
              <a:spLocks/>
            </p:cNvSpPr>
            <p:nvPr/>
          </p:nvSpPr>
          <p:spPr bwMode="auto">
            <a:xfrm>
              <a:off x="4588669" y="1834108"/>
              <a:ext cx="2763837" cy="950913"/>
            </a:xfrm>
            <a:custGeom>
              <a:avLst/>
              <a:gdLst>
                <a:gd name="T0" fmla="*/ 0 w 2920"/>
                <a:gd name="T1" fmla="*/ 2147483646 h 539"/>
                <a:gd name="T2" fmla="*/ 2147483646 w 2920"/>
                <a:gd name="T3" fmla="*/ 0 h 539"/>
                <a:gd name="T4" fmla="*/ 2147483646 w 2920"/>
                <a:gd name="T5" fmla="*/ 0 h 539"/>
                <a:gd name="T6" fmla="*/ 2147483646 w 2920"/>
                <a:gd name="T7" fmla="*/ 2147483646 h 539"/>
                <a:gd name="T8" fmla="*/ 2147483646 w 2920"/>
                <a:gd name="T9" fmla="*/ 2147483646 h 539"/>
                <a:gd name="T10" fmla="*/ 0 w 2920"/>
                <a:gd name="T11" fmla="*/ 2147483646 h 5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20"/>
                <a:gd name="T19" fmla="*/ 0 h 539"/>
                <a:gd name="T20" fmla="*/ 2920 w 2920"/>
                <a:gd name="T21" fmla="*/ 539 h 5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20" h="539">
                  <a:moveTo>
                    <a:pt x="0" y="539"/>
                  </a:moveTo>
                  <a:lnTo>
                    <a:pt x="1559" y="0"/>
                  </a:lnTo>
                  <a:lnTo>
                    <a:pt x="2920" y="0"/>
                  </a:lnTo>
                  <a:lnTo>
                    <a:pt x="2920" y="312"/>
                  </a:lnTo>
                  <a:lnTo>
                    <a:pt x="1531" y="312"/>
                  </a:lnTo>
                  <a:lnTo>
                    <a:pt x="0" y="539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5" name="Freeform 50"/>
            <p:cNvSpPr>
              <a:spLocks/>
            </p:cNvSpPr>
            <p:nvPr/>
          </p:nvSpPr>
          <p:spPr bwMode="auto">
            <a:xfrm rot="10800000" flipV="1">
              <a:off x="4588669" y="2534196"/>
              <a:ext cx="2763837" cy="546100"/>
            </a:xfrm>
            <a:custGeom>
              <a:avLst/>
              <a:gdLst>
                <a:gd name="T0" fmla="*/ 2147483646 w 2222"/>
                <a:gd name="T1" fmla="*/ 2147483646 h 439"/>
                <a:gd name="T2" fmla="*/ 2147483646 w 2222"/>
                <a:gd name="T3" fmla="*/ 0 h 439"/>
                <a:gd name="T4" fmla="*/ 0 w 2222"/>
                <a:gd name="T5" fmla="*/ 0 h 439"/>
                <a:gd name="T6" fmla="*/ 0 w 2222"/>
                <a:gd name="T7" fmla="*/ 2147483646 h 439"/>
                <a:gd name="T8" fmla="*/ 2147483646 w 2222"/>
                <a:gd name="T9" fmla="*/ 2147483646 h 439"/>
                <a:gd name="T10" fmla="*/ 2147483646 w 2222"/>
                <a:gd name="T11" fmla="*/ 2147483646 h 4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222"/>
                <a:gd name="T19" fmla="*/ 0 h 439"/>
                <a:gd name="T20" fmla="*/ 2222 w 2222"/>
                <a:gd name="T21" fmla="*/ 439 h 4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222" h="439">
                  <a:moveTo>
                    <a:pt x="2222" y="202"/>
                  </a:moveTo>
                  <a:lnTo>
                    <a:pt x="1036" y="0"/>
                  </a:lnTo>
                  <a:lnTo>
                    <a:pt x="0" y="0"/>
                  </a:lnTo>
                  <a:lnTo>
                    <a:pt x="0" y="439"/>
                  </a:lnTo>
                  <a:lnTo>
                    <a:pt x="1056" y="433"/>
                  </a:lnTo>
                  <a:lnTo>
                    <a:pt x="2222" y="202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Freeform 51"/>
            <p:cNvSpPr>
              <a:spLocks/>
            </p:cNvSpPr>
            <p:nvPr/>
          </p:nvSpPr>
          <p:spPr bwMode="auto">
            <a:xfrm>
              <a:off x="4588669" y="2785021"/>
              <a:ext cx="2763837" cy="950912"/>
            </a:xfrm>
            <a:custGeom>
              <a:avLst/>
              <a:gdLst>
                <a:gd name="T0" fmla="*/ 0 w 2920"/>
                <a:gd name="T1" fmla="*/ 0 h 539"/>
                <a:gd name="T2" fmla="*/ 2147483646 w 2920"/>
                <a:gd name="T3" fmla="*/ 2147483646 h 539"/>
                <a:gd name="T4" fmla="*/ 2147483646 w 2920"/>
                <a:gd name="T5" fmla="*/ 2147483646 h 539"/>
                <a:gd name="T6" fmla="*/ 2147483646 w 2920"/>
                <a:gd name="T7" fmla="*/ 2147483646 h 539"/>
                <a:gd name="T8" fmla="*/ 2147483646 w 2920"/>
                <a:gd name="T9" fmla="*/ 2147483646 h 539"/>
                <a:gd name="T10" fmla="*/ 0 w 2920"/>
                <a:gd name="T11" fmla="*/ 0 h 5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20"/>
                <a:gd name="T19" fmla="*/ 0 h 539"/>
                <a:gd name="T20" fmla="*/ 2920 w 2920"/>
                <a:gd name="T21" fmla="*/ 539 h 539"/>
                <a:gd name="connsiteX0" fmla="*/ 0 w 10000"/>
                <a:gd name="connsiteY0" fmla="*/ 0 h 10000"/>
                <a:gd name="connsiteX1" fmla="*/ 5339 w 10000"/>
                <a:gd name="connsiteY1" fmla="*/ 4212 h 10000"/>
                <a:gd name="connsiteX2" fmla="*/ 10000 w 10000"/>
                <a:gd name="connsiteY2" fmla="*/ 4212 h 10000"/>
                <a:gd name="connsiteX3" fmla="*/ 10000 w 10000"/>
                <a:gd name="connsiteY3" fmla="*/ 10000 h 10000"/>
                <a:gd name="connsiteX4" fmla="*/ 5339 w 10000"/>
                <a:gd name="connsiteY4" fmla="*/ 10000 h 10000"/>
                <a:gd name="connsiteX5" fmla="*/ 0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5339" y="4212"/>
                  </a:lnTo>
                  <a:lnTo>
                    <a:pt x="10000" y="4212"/>
                  </a:lnTo>
                  <a:lnTo>
                    <a:pt x="10000" y="10000"/>
                  </a:lnTo>
                  <a:lnTo>
                    <a:pt x="5339" y="1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7" name="Freeform 52"/>
            <p:cNvSpPr>
              <a:spLocks/>
            </p:cNvSpPr>
            <p:nvPr/>
          </p:nvSpPr>
          <p:spPr bwMode="auto">
            <a:xfrm>
              <a:off x="4615656" y="2785021"/>
              <a:ext cx="2736850" cy="1652587"/>
            </a:xfrm>
            <a:custGeom>
              <a:avLst/>
              <a:gdLst>
                <a:gd name="T0" fmla="*/ 0 w 2891"/>
                <a:gd name="T1" fmla="*/ 0 h 936"/>
                <a:gd name="T2" fmla="*/ 2147483646 w 2891"/>
                <a:gd name="T3" fmla="*/ 2147483646 h 936"/>
                <a:gd name="T4" fmla="*/ 2147483646 w 2891"/>
                <a:gd name="T5" fmla="*/ 2147483646 h 936"/>
                <a:gd name="T6" fmla="*/ 2147483646 w 2891"/>
                <a:gd name="T7" fmla="*/ 2147483646 h 936"/>
                <a:gd name="T8" fmla="*/ 2147483646 w 2891"/>
                <a:gd name="T9" fmla="*/ 2147483646 h 936"/>
                <a:gd name="T10" fmla="*/ 0 w 2891"/>
                <a:gd name="T11" fmla="*/ 0 h 9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91"/>
                <a:gd name="T19" fmla="*/ 0 h 936"/>
                <a:gd name="T20" fmla="*/ 2891 w 2891"/>
                <a:gd name="T21" fmla="*/ 936 h 9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91" h="936">
                  <a:moveTo>
                    <a:pt x="0" y="0"/>
                  </a:moveTo>
                  <a:lnTo>
                    <a:pt x="1530" y="624"/>
                  </a:lnTo>
                  <a:lnTo>
                    <a:pt x="2891" y="624"/>
                  </a:lnTo>
                  <a:lnTo>
                    <a:pt x="2891" y="936"/>
                  </a:lnTo>
                  <a:lnTo>
                    <a:pt x="1530" y="9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28" name="Rectangle 58"/>
            <p:cNvSpPr>
              <a:spLocks noChangeArrowheads="1"/>
            </p:cNvSpPr>
            <p:nvPr/>
          </p:nvSpPr>
          <p:spPr bwMode="auto">
            <a:xfrm>
              <a:off x="6063456" y="1137196"/>
              <a:ext cx="1289050" cy="54451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  <a:defRPr/>
              </a:pPr>
              <a:r>
                <a:rPr lang="zh-CN" altLang="en-US" sz="2100" dirty="0">
                  <a:solidFill>
                    <a:srgbClr val="FFFFFF"/>
                  </a:solidFill>
                  <a:latin typeface="+mn-ea"/>
                  <a:ea typeface="+mn-ea"/>
                </a:rPr>
                <a:t>添加目标</a:t>
              </a:r>
            </a:p>
          </p:txBody>
        </p:sp>
        <p:sp>
          <p:nvSpPr>
            <p:cNvPr id="29" name="Rectangle 58"/>
            <p:cNvSpPr>
              <a:spLocks noChangeArrowheads="1"/>
            </p:cNvSpPr>
            <p:nvPr/>
          </p:nvSpPr>
          <p:spPr bwMode="auto">
            <a:xfrm>
              <a:off x="6063456" y="1837283"/>
              <a:ext cx="1289050" cy="544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  <a:defRPr/>
              </a:pPr>
              <a:r>
                <a:rPr lang="zh-CN" altLang="en-US" sz="2100" dirty="0">
                  <a:solidFill>
                    <a:srgbClr val="FFFFFF"/>
                  </a:solidFill>
                  <a:latin typeface="+mn-ea"/>
                  <a:ea typeface="+mn-ea"/>
                </a:rPr>
                <a:t>添加目标</a:t>
              </a:r>
            </a:p>
          </p:txBody>
        </p:sp>
        <p:sp>
          <p:nvSpPr>
            <p:cNvPr id="30" name="Rectangle 58"/>
            <p:cNvSpPr>
              <a:spLocks noChangeArrowheads="1"/>
            </p:cNvSpPr>
            <p:nvPr/>
          </p:nvSpPr>
          <p:spPr bwMode="auto">
            <a:xfrm>
              <a:off x="6063456" y="2537371"/>
              <a:ext cx="1289050" cy="5445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  <a:defRPr/>
              </a:pPr>
              <a:r>
                <a:rPr lang="zh-CN" altLang="en-US" sz="2100" dirty="0">
                  <a:solidFill>
                    <a:srgbClr val="FFFFFF"/>
                  </a:solidFill>
                  <a:latin typeface="+mn-ea"/>
                  <a:ea typeface="+mn-ea"/>
                </a:rPr>
                <a:t>添加目标</a:t>
              </a:r>
            </a:p>
          </p:txBody>
        </p:sp>
        <p:sp>
          <p:nvSpPr>
            <p:cNvPr id="31" name="Rectangle 58"/>
            <p:cNvSpPr>
              <a:spLocks noChangeArrowheads="1"/>
            </p:cNvSpPr>
            <p:nvPr/>
          </p:nvSpPr>
          <p:spPr bwMode="auto">
            <a:xfrm>
              <a:off x="6063456" y="3200946"/>
              <a:ext cx="1289050" cy="5429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  <a:defRPr/>
              </a:pPr>
              <a:r>
                <a:rPr lang="zh-CN" altLang="en-US" sz="2100" dirty="0">
                  <a:solidFill>
                    <a:srgbClr val="FFFFFF"/>
                  </a:solidFill>
                  <a:latin typeface="+mn-ea"/>
                  <a:ea typeface="+mn-ea"/>
                </a:rPr>
                <a:t>添加目标</a:t>
              </a:r>
            </a:p>
          </p:txBody>
        </p:sp>
        <p:sp>
          <p:nvSpPr>
            <p:cNvPr id="32" name="Rectangle 58"/>
            <p:cNvSpPr>
              <a:spLocks noChangeArrowheads="1"/>
            </p:cNvSpPr>
            <p:nvPr/>
          </p:nvSpPr>
          <p:spPr bwMode="auto">
            <a:xfrm>
              <a:off x="6063456" y="3901033"/>
              <a:ext cx="1289050" cy="5429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spcBef>
                  <a:spcPct val="0"/>
                </a:spcBef>
                <a:buNone/>
                <a:defRPr/>
              </a:pPr>
              <a:r>
                <a:rPr lang="zh-CN" altLang="en-US" sz="2100" dirty="0">
                  <a:solidFill>
                    <a:srgbClr val="FFFFFF"/>
                  </a:solidFill>
                  <a:latin typeface="+mn-ea"/>
                  <a:ea typeface="+mn-ea"/>
                </a:rPr>
                <a:t>添加目标</a:t>
              </a:r>
            </a:p>
          </p:txBody>
        </p:sp>
      </p:grpSp>
      <p:sp>
        <p:nvSpPr>
          <p:cNvPr id="33" name="椭圆 32"/>
          <p:cNvSpPr/>
          <p:nvPr/>
        </p:nvSpPr>
        <p:spPr>
          <a:xfrm>
            <a:off x="5440489" y="3015621"/>
            <a:ext cx="1648668" cy="1648884"/>
          </a:xfrm>
          <a:prstGeom prst="ellipse">
            <a:avLst/>
          </a:prstGeom>
          <a:solidFill>
            <a:schemeClr val="accent1"/>
          </a:solidFill>
          <a:ln cmpd="dbl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700" dirty="0">
                <a:solidFill>
                  <a:srgbClr val="FFFFFF"/>
                </a:solidFill>
                <a:latin typeface="微软雅黑" panose="020B0503020204020204" pitchFamily="34" charset="-122"/>
              </a:rPr>
              <a:t>具体目标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255791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51811" y="2015068"/>
            <a:ext cx="2728028" cy="2741083"/>
            <a:chOff x="825500" y="1511300"/>
            <a:chExt cx="2046287" cy="2055812"/>
          </a:xfrm>
        </p:grpSpPr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825500" y="1511300"/>
              <a:ext cx="2046287" cy="2055812"/>
            </a:xfrm>
            <a:custGeom>
              <a:avLst/>
              <a:gdLst>
                <a:gd name="T0" fmla="*/ 104 w 1588"/>
                <a:gd name="T1" fmla="*/ 1596 h 1596"/>
                <a:gd name="T2" fmla="*/ 1470 w 1588"/>
                <a:gd name="T3" fmla="*/ 1596 h 1596"/>
                <a:gd name="T4" fmla="*/ 1470 w 1588"/>
                <a:gd name="T5" fmla="*/ 1596 h 1596"/>
                <a:gd name="T6" fmla="*/ 1488 w 1588"/>
                <a:gd name="T7" fmla="*/ 1596 h 1596"/>
                <a:gd name="T8" fmla="*/ 1506 w 1588"/>
                <a:gd name="T9" fmla="*/ 1594 h 1596"/>
                <a:gd name="T10" fmla="*/ 1520 w 1588"/>
                <a:gd name="T11" fmla="*/ 1590 h 1596"/>
                <a:gd name="T12" fmla="*/ 1534 w 1588"/>
                <a:gd name="T13" fmla="*/ 1584 h 1596"/>
                <a:gd name="T14" fmla="*/ 1548 w 1588"/>
                <a:gd name="T15" fmla="*/ 1578 h 1596"/>
                <a:gd name="T16" fmla="*/ 1558 w 1588"/>
                <a:gd name="T17" fmla="*/ 1570 h 1596"/>
                <a:gd name="T18" fmla="*/ 1566 w 1588"/>
                <a:gd name="T19" fmla="*/ 1562 h 1596"/>
                <a:gd name="T20" fmla="*/ 1574 w 1588"/>
                <a:gd name="T21" fmla="*/ 1552 h 1596"/>
                <a:gd name="T22" fmla="*/ 1580 w 1588"/>
                <a:gd name="T23" fmla="*/ 1540 h 1596"/>
                <a:gd name="T24" fmla="*/ 1584 w 1588"/>
                <a:gd name="T25" fmla="*/ 1528 h 1596"/>
                <a:gd name="T26" fmla="*/ 1586 w 1588"/>
                <a:gd name="T27" fmla="*/ 1516 h 1596"/>
                <a:gd name="T28" fmla="*/ 1588 w 1588"/>
                <a:gd name="T29" fmla="*/ 1504 h 1596"/>
                <a:gd name="T30" fmla="*/ 1586 w 1588"/>
                <a:gd name="T31" fmla="*/ 1490 h 1596"/>
                <a:gd name="T32" fmla="*/ 1584 w 1588"/>
                <a:gd name="T33" fmla="*/ 1476 h 1596"/>
                <a:gd name="T34" fmla="*/ 1578 w 1588"/>
                <a:gd name="T35" fmla="*/ 1462 h 1596"/>
                <a:gd name="T36" fmla="*/ 1572 w 1588"/>
                <a:gd name="T37" fmla="*/ 1446 h 1596"/>
                <a:gd name="T38" fmla="*/ 862 w 1588"/>
                <a:gd name="T39" fmla="*/ 58 h 1596"/>
                <a:gd name="T40" fmla="*/ 862 w 1588"/>
                <a:gd name="T41" fmla="*/ 58 h 1596"/>
                <a:gd name="T42" fmla="*/ 854 w 1588"/>
                <a:gd name="T43" fmla="*/ 44 h 1596"/>
                <a:gd name="T44" fmla="*/ 846 w 1588"/>
                <a:gd name="T45" fmla="*/ 32 h 1596"/>
                <a:gd name="T46" fmla="*/ 836 w 1588"/>
                <a:gd name="T47" fmla="*/ 22 h 1596"/>
                <a:gd name="T48" fmla="*/ 828 w 1588"/>
                <a:gd name="T49" fmla="*/ 14 h 1596"/>
                <a:gd name="T50" fmla="*/ 818 w 1588"/>
                <a:gd name="T51" fmla="*/ 8 h 1596"/>
                <a:gd name="T52" fmla="*/ 808 w 1588"/>
                <a:gd name="T53" fmla="*/ 4 h 1596"/>
                <a:gd name="T54" fmla="*/ 798 w 1588"/>
                <a:gd name="T55" fmla="*/ 0 h 1596"/>
                <a:gd name="T56" fmla="*/ 788 w 1588"/>
                <a:gd name="T57" fmla="*/ 0 h 1596"/>
                <a:gd name="T58" fmla="*/ 778 w 1588"/>
                <a:gd name="T59" fmla="*/ 0 h 1596"/>
                <a:gd name="T60" fmla="*/ 768 w 1588"/>
                <a:gd name="T61" fmla="*/ 4 h 1596"/>
                <a:gd name="T62" fmla="*/ 758 w 1588"/>
                <a:gd name="T63" fmla="*/ 8 h 1596"/>
                <a:gd name="T64" fmla="*/ 748 w 1588"/>
                <a:gd name="T65" fmla="*/ 14 h 1596"/>
                <a:gd name="T66" fmla="*/ 738 w 1588"/>
                <a:gd name="T67" fmla="*/ 22 h 1596"/>
                <a:gd name="T68" fmla="*/ 730 w 1588"/>
                <a:gd name="T69" fmla="*/ 32 h 1596"/>
                <a:gd name="T70" fmla="*/ 722 w 1588"/>
                <a:gd name="T71" fmla="*/ 44 h 1596"/>
                <a:gd name="T72" fmla="*/ 714 w 1588"/>
                <a:gd name="T73" fmla="*/ 58 h 1596"/>
                <a:gd name="T74" fmla="*/ 14 w 1588"/>
                <a:gd name="T75" fmla="*/ 1456 h 1596"/>
                <a:gd name="T76" fmla="*/ 14 w 1588"/>
                <a:gd name="T77" fmla="*/ 1456 h 1596"/>
                <a:gd name="T78" fmla="*/ 8 w 1588"/>
                <a:gd name="T79" fmla="*/ 1472 h 1596"/>
                <a:gd name="T80" fmla="*/ 4 w 1588"/>
                <a:gd name="T81" fmla="*/ 1486 h 1596"/>
                <a:gd name="T82" fmla="*/ 0 w 1588"/>
                <a:gd name="T83" fmla="*/ 1500 h 1596"/>
                <a:gd name="T84" fmla="*/ 0 w 1588"/>
                <a:gd name="T85" fmla="*/ 1512 h 1596"/>
                <a:gd name="T86" fmla="*/ 0 w 1588"/>
                <a:gd name="T87" fmla="*/ 1524 h 1596"/>
                <a:gd name="T88" fmla="*/ 2 w 1588"/>
                <a:gd name="T89" fmla="*/ 1536 h 1596"/>
                <a:gd name="T90" fmla="*/ 6 w 1588"/>
                <a:gd name="T91" fmla="*/ 1546 h 1596"/>
                <a:gd name="T92" fmla="*/ 12 w 1588"/>
                <a:gd name="T93" fmla="*/ 1556 h 1596"/>
                <a:gd name="T94" fmla="*/ 18 w 1588"/>
                <a:gd name="T95" fmla="*/ 1566 h 1596"/>
                <a:gd name="T96" fmla="*/ 26 w 1588"/>
                <a:gd name="T97" fmla="*/ 1574 h 1596"/>
                <a:gd name="T98" fmla="*/ 36 w 1588"/>
                <a:gd name="T99" fmla="*/ 1580 h 1596"/>
                <a:gd name="T100" fmla="*/ 48 w 1588"/>
                <a:gd name="T101" fmla="*/ 1586 h 1596"/>
                <a:gd name="T102" fmla="*/ 60 w 1588"/>
                <a:gd name="T103" fmla="*/ 1590 h 1596"/>
                <a:gd name="T104" fmla="*/ 74 w 1588"/>
                <a:gd name="T105" fmla="*/ 1594 h 1596"/>
                <a:gd name="T106" fmla="*/ 88 w 1588"/>
                <a:gd name="T107" fmla="*/ 1596 h 1596"/>
                <a:gd name="T108" fmla="*/ 104 w 1588"/>
                <a:gd name="T109" fmla="*/ 1596 h 1596"/>
                <a:gd name="T110" fmla="*/ 104 w 1588"/>
                <a:gd name="T111" fmla="*/ 1596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88" h="1596">
                  <a:moveTo>
                    <a:pt x="104" y="1596"/>
                  </a:moveTo>
                  <a:lnTo>
                    <a:pt x="1470" y="1596"/>
                  </a:lnTo>
                  <a:lnTo>
                    <a:pt x="1470" y="1596"/>
                  </a:lnTo>
                  <a:lnTo>
                    <a:pt x="1488" y="1596"/>
                  </a:lnTo>
                  <a:lnTo>
                    <a:pt x="1506" y="1594"/>
                  </a:lnTo>
                  <a:lnTo>
                    <a:pt x="1520" y="1590"/>
                  </a:lnTo>
                  <a:lnTo>
                    <a:pt x="1534" y="1584"/>
                  </a:lnTo>
                  <a:lnTo>
                    <a:pt x="1548" y="1578"/>
                  </a:lnTo>
                  <a:lnTo>
                    <a:pt x="1558" y="1570"/>
                  </a:lnTo>
                  <a:lnTo>
                    <a:pt x="1566" y="1562"/>
                  </a:lnTo>
                  <a:lnTo>
                    <a:pt x="1574" y="1552"/>
                  </a:lnTo>
                  <a:lnTo>
                    <a:pt x="1580" y="1540"/>
                  </a:lnTo>
                  <a:lnTo>
                    <a:pt x="1584" y="1528"/>
                  </a:lnTo>
                  <a:lnTo>
                    <a:pt x="1586" y="1516"/>
                  </a:lnTo>
                  <a:lnTo>
                    <a:pt x="1588" y="1504"/>
                  </a:lnTo>
                  <a:lnTo>
                    <a:pt x="1586" y="1490"/>
                  </a:lnTo>
                  <a:lnTo>
                    <a:pt x="1584" y="1476"/>
                  </a:lnTo>
                  <a:lnTo>
                    <a:pt x="1578" y="1462"/>
                  </a:lnTo>
                  <a:lnTo>
                    <a:pt x="1572" y="1446"/>
                  </a:lnTo>
                  <a:lnTo>
                    <a:pt x="862" y="58"/>
                  </a:lnTo>
                  <a:lnTo>
                    <a:pt x="862" y="58"/>
                  </a:lnTo>
                  <a:lnTo>
                    <a:pt x="854" y="44"/>
                  </a:lnTo>
                  <a:lnTo>
                    <a:pt x="846" y="32"/>
                  </a:lnTo>
                  <a:lnTo>
                    <a:pt x="836" y="22"/>
                  </a:lnTo>
                  <a:lnTo>
                    <a:pt x="828" y="14"/>
                  </a:lnTo>
                  <a:lnTo>
                    <a:pt x="818" y="8"/>
                  </a:lnTo>
                  <a:lnTo>
                    <a:pt x="808" y="4"/>
                  </a:lnTo>
                  <a:lnTo>
                    <a:pt x="798" y="0"/>
                  </a:lnTo>
                  <a:lnTo>
                    <a:pt x="788" y="0"/>
                  </a:lnTo>
                  <a:lnTo>
                    <a:pt x="778" y="0"/>
                  </a:lnTo>
                  <a:lnTo>
                    <a:pt x="768" y="4"/>
                  </a:lnTo>
                  <a:lnTo>
                    <a:pt x="758" y="8"/>
                  </a:lnTo>
                  <a:lnTo>
                    <a:pt x="748" y="14"/>
                  </a:lnTo>
                  <a:lnTo>
                    <a:pt x="738" y="22"/>
                  </a:lnTo>
                  <a:lnTo>
                    <a:pt x="730" y="32"/>
                  </a:lnTo>
                  <a:lnTo>
                    <a:pt x="722" y="44"/>
                  </a:lnTo>
                  <a:lnTo>
                    <a:pt x="714" y="58"/>
                  </a:lnTo>
                  <a:lnTo>
                    <a:pt x="14" y="1456"/>
                  </a:lnTo>
                  <a:lnTo>
                    <a:pt x="14" y="1456"/>
                  </a:lnTo>
                  <a:lnTo>
                    <a:pt x="8" y="1472"/>
                  </a:lnTo>
                  <a:lnTo>
                    <a:pt x="4" y="1486"/>
                  </a:lnTo>
                  <a:lnTo>
                    <a:pt x="0" y="1500"/>
                  </a:lnTo>
                  <a:lnTo>
                    <a:pt x="0" y="1512"/>
                  </a:lnTo>
                  <a:lnTo>
                    <a:pt x="0" y="1524"/>
                  </a:lnTo>
                  <a:lnTo>
                    <a:pt x="2" y="1536"/>
                  </a:lnTo>
                  <a:lnTo>
                    <a:pt x="6" y="1546"/>
                  </a:lnTo>
                  <a:lnTo>
                    <a:pt x="12" y="1556"/>
                  </a:lnTo>
                  <a:lnTo>
                    <a:pt x="18" y="1566"/>
                  </a:lnTo>
                  <a:lnTo>
                    <a:pt x="26" y="1574"/>
                  </a:lnTo>
                  <a:lnTo>
                    <a:pt x="36" y="1580"/>
                  </a:lnTo>
                  <a:lnTo>
                    <a:pt x="48" y="1586"/>
                  </a:lnTo>
                  <a:lnTo>
                    <a:pt x="60" y="1590"/>
                  </a:lnTo>
                  <a:lnTo>
                    <a:pt x="74" y="1594"/>
                  </a:lnTo>
                  <a:lnTo>
                    <a:pt x="88" y="1596"/>
                  </a:lnTo>
                  <a:lnTo>
                    <a:pt x="104" y="1596"/>
                  </a:lnTo>
                  <a:lnTo>
                    <a:pt x="104" y="15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zh-CN" altLang="en-US" sz="1900" ker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文本框 34"/>
            <p:cNvSpPr txBox="1">
              <a:spLocks noChangeArrowheads="1"/>
            </p:cNvSpPr>
            <p:nvPr/>
          </p:nvSpPr>
          <p:spPr bwMode="auto">
            <a:xfrm>
              <a:off x="1231900" y="2305050"/>
              <a:ext cx="75088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4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6" name="图片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5637" y="2446337"/>
              <a:ext cx="415925" cy="414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直接连接符 36"/>
            <p:cNvCxnSpPr>
              <a:cxnSpLocks noChangeShapeType="1"/>
            </p:cNvCxnSpPr>
            <p:nvPr/>
          </p:nvCxnSpPr>
          <p:spPr bwMode="auto">
            <a:xfrm>
              <a:off x="1220787" y="2973387"/>
              <a:ext cx="1255713" cy="0"/>
            </a:xfrm>
            <a:prstGeom prst="line">
              <a:avLst/>
            </a:prstGeom>
            <a:noFill/>
            <a:ln w="6350" algn="ctr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矩形 7"/>
            <p:cNvSpPr/>
            <p:nvPr/>
          </p:nvSpPr>
          <p:spPr>
            <a:xfrm>
              <a:off x="1549826" y="3002700"/>
              <a:ext cx="657958" cy="53668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2700" b="1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endParaRPr lang="en-US" altLang="zh-CN" sz="27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970505" y="2015068"/>
            <a:ext cx="2725912" cy="2741083"/>
            <a:chOff x="4746625" y="1511300"/>
            <a:chExt cx="2044700" cy="2055812"/>
          </a:xfrm>
        </p:grpSpPr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4746625" y="1511300"/>
              <a:ext cx="2044700" cy="2055812"/>
            </a:xfrm>
            <a:custGeom>
              <a:avLst/>
              <a:gdLst>
                <a:gd name="T0" fmla="*/ 104 w 1588"/>
                <a:gd name="T1" fmla="*/ 1596 h 1596"/>
                <a:gd name="T2" fmla="*/ 1482 w 1588"/>
                <a:gd name="T3" fmla="*/ 1596 h 1596"/>
                <a:gd name="T4" fmla="*/ 1482 w 1588"/>
                <a:gd name="T5" fmla="*/ 1596 h 1596"/>
                <a:gd name="T6" fmla="*/ 1498 w 1588"/>
                <a:gd name="T7" fmla="*/ 1596 h 1596"/>
                <a:gd name="T8" fmla="*/ 1514 w 1588"/>
                <a:gd name="T9" fmla="*/ 1594 h 1596"/>
                <a:gd name="T10" fmla="*/ 1526 w 1588"/>
                <a:gd name="T11" fmla="*/ 1590 h 1596"/>
                <a:gd name="T12" fmla="*/ 1540 w 1588"/>
                <a:gd name="T13" fmla="*/ 1584 h 1596"/>
                <a:gd name="T14" fmla="*/ 1550 w 1588"/>
                <a:gd name="T15" fmla="*/ 1578 h 1596"/>
                <a:gd name="T16" fmla="*/ 1560 w 1588"/>
                <a:gd name="T17" fmla="*/ 1570 h 1596"/>
                <a:gd name="T18" fmla="*/ 1568 w 1588"/>
                <a:gd name="T19" fmla="*/ 1562 h 1596"/>
                <a:gd name="T20" fmla="*/ 1576 w 1588"/>
                <a:gd name="T21" fmla="*/ 1552 h 1596"/>
                <a:gd name="T22" fmla="*/ 1580 w 1588"/>
                <a:gd name="T23" fmla="*/ 1540 h 1596"/>
                <a:gd name="T24" fmla="*/ 1584 w 1588"/>
                <a:gd name="T25" fmla="*/ 1528 h 1596"/>
                <a:gd name="T26" fmla="*/ 1586 w 1588"/>
                <a:gd name="T27" fmla="*/ 1516 h 1596"/>
                <a:gd name="T28" fmla="*/ 1588 w 1588"/>
                <a:gd name="T29" fmla="*/ 1504 h 1596"/>
                <a:gd name="T30" fmla="*/ 1586 w 1588"/>
                <a:gd name="T31" fmla="*/ 1490 h 1596"/>
                <a:gd name="T32" fmla="*/ 1584 w 1588"/>
                <a:gd name="T33" fmla="*/ 1476 h 1596"/>
                <a:gd name="T34" fmla="*/ 1578 w 1588"/>
                <a:gd name="T35" fmla="*/ 1462 h 1596"/>
                <a:gd name="T36" fmla="*/ 1572 w 1588"/>
                <a:gd name="T37" fmla="*/ 1446 h 1596"/>
                <a:gd name="T38" fmla="*/ 872 w 1588"/>
                <a:gd name="T39" fmla="*/ 58 h 1596"/>
                <a:gd name="T40" fmla="*/ 872 w 1588"/>
                <a:gd name="T41" fmla="*/ 58 h 1596"/>
                <a:gd name="T42" fmla="*/ 866 w 1588"/>
                <a:gd name="T43" fmla="*/ 44 h 1596"/>
                <a:gd name="T44" fmla="*/ 856 w 1588"/>
                <a:gd name="T45" fmla="*/ 32 h 1596"/>
                <a:gd name="T46" fmla="*/ 848 w 1588"/>
                <a:gd name="T47" fmla="*/ 22 h 1596"/>
                <a:gd name="T48" fmla="*/ 838 w 1588"/>
                <a:gd name="T49" fmla="*/ 14 h 1596"/>
                <a:gd name="T50" fmla="*/ 830 w 1588"/>
                <a:gd name="T51" fmla="*/ 8 h 1596"/>
                <a:gd name="T52" fmla="*/ 820 w 1588"/>
                <a:gd name="T53" fmla="*/ 4 h 1596"/>
                <a:gd name="T54" fmla="*/ 808 w 1588"/>
                <a:gd name="T55" fmla="*/ 0 h 1596"/>
                <a:gd name="T56" fmla="*/ 798 w 1588"/>
                <a:gd name="T57" fmla="*/ 0 h 1596"/>
                <a:gd name="T58" fmla="*/ 788 w 1588"/>
                <a:gd name="T59" fmla="*/ 0 h 1596"/>
                <a:gd name="T60" fmla="*/ 778 w 1588"/>
                <a:gd name="T61" fmla="*/ 4 h 1596"/>
                <a:gd name="T62" fmla="*/ 768 w 1588"/>
                <a:gd name="T63" fmla="*/ 8 h 1596"/>
                <a:gd name="T64" fmla="*/ 758 w 1588"/>
                <a:gd name="T65" fmla="*/ 14 h 1596"/>
                <a:gd name="T66" fmla="*/ 748 w 1588"/>
                <a:gd name="T67" fmla="*/ 22 h 1596"/>
                <a:gd name="T68" fmla="*/ 740 w 1588"/>
                <a:gd name="T69" fmla="*/ 32 h 1596"/>
                <a:gd name="T70" fmla="*/ 730 w 1588"/>
                <a:gd name="T71" fmla="*/ 44 h 1596"/>
                <a:gd name="T72" fmla="*/ 722 w 1588"/>
                <a:gd name="T73" fmla="*/ 58 h 1596"/>
                <a:gd name="T74" fmla="*/ 14 w 1588"/>
                <a:gd name="T75" fmla="*/ 1456 h 1596"/>
                <a:gd name="T76" fmla="*/ 14 w 1588"/>
                <a:gd name="T77" fmla="*/ 1456 h 1596"/>
                <a:gd name="T78" fmla="*/ 8 w 1588"/>
                <a:gd name="T79" fmla="*/ 1472 h 1596"/>
                <a:gd name="T80" fmla="*/ 4 w 1588"/>
                <a:gd name="T81" fmla="*/ 1486 h 1596"/>
                <a:gd name="T82" fmla="*/ 0 w 1588"/>
                <a:gd name="T83" fmla="*/ 1500 h 1596"/>
                <a:gd name="T84" fmla="*/ 0 w 1588"/>
                <a:gd name="T85" fmla="*/ 1512 h 1596"/>
                <a:gd name="T86" fmla="*/ 0 w 1588"/>
                <a:gd name="T87" fmla="*/ 1524 h 1596"/>
                <a:gd name="T88" fmla="*/ 2 w 1588"/>
                <a:gd name="T89" fmla="*/ 1536 h 1596"/>
                <a:gd name="T90" fmla="*/ 6 w 1588"/>
                <a:gd name="T91" fmla="*/ 1546 h 1596"/>
                <a:gd name="T92" fmla="*/ 10 w 1588"/>
                <a:gd name="T93" fmla="*/ 1556 h 1596"/>
                <a:gd name="T94" fmla="*/ 18 w 1588"/>
                <a:gd name="T95" fmla="*/ 1566 h 1596"/>
                <a:gd name="T96" fmla="*/ 26 w 1588"/>
                <a:gd name="T97" fmla="*/ 1574 h 1596"/>
                <a:gd name="T98" fmla="*/ 36 w 1588"/>
                <a:gd name="T99" fmla="*/ 1580 h 1596"/>
                <a:gd name="T100" fmla="*/ 46 w 1588"/>
                <a:gd name="T101" fmla="*/ 1586 h 1596"/>
                <a:gd name="T102" fmla="*/ 60 w 1588"/>
                <a:gd name="T103" fmla="*/ 1590 h 1596"/>
                <a:gd name="T104" fmla="*/ 74 w 1588"/>
                <a:gd name="T105" fmla="*/ 1594 h 1596"/>
                <a:gd name="T106" fmla="*/ 88 w 1588"/>
                <a:gd name="T107" fmla="*/ 1596 h 1596"/>
                <a:gd name="T108" fmla="*/ 104 w 1588"/>
                <a:gd name="T109" fmla="*/ 1596 h 1596"/>
                <a:gd name="T110" fmla="*/ 104 w 1588"/>
                <a:gd name="T111" fmla="*/ 1596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88" h="1596">
                  <a:moveTo>
                    <a:pt x="104" y="1596"/>
                  </a:moveTo>
                  <a:lnTo>
                    <a:pt x="1482" y="1596"/>
                  </a:lnTo>
                  <a:lnTo>
                    <a:pt x="1482" y="1596"/>
                  </a:lnTo>
                  <a:lnTo>
                    <a:pt x="1498" y="1596"/>
                  </a:lnTo>
                  <a:lnTo>
                    <a:pt x="1514" y="1594"/>
                  </a:lnTo>
                  <a:lnTo>
                    <a:pt x="1526" y="1590"/>
                  </a:lnTo>
                  <a:lnTo>
                    <a:pt x="1540" y="1584"/>
                  </a:lnTo>
                  <a:lnTo>
                    <a:pt x="1550" y="1578"/>
                  </a:lnTo>
                  <a:lnTo>
                    <a:pt x="1560" y="1570"/>
                  </a:lnTo>
                  <a:lnTo>
                    <a:pt x="1568" y="1562"/>
                  </a:lnTo>
                  <a:lnTo>
                    <a:pt x="1576" y="1552"/>
                  </a:lnTo>
                  <a:lnTo>
                    <a:pt x="1580" y="1540"/>
                  </a:lnTo>
                  <a:lnTo>
                    <a:pt x="1584" y="1528"/>
                  </a:lnTo>
                  <a:lnTo>
                    <a:pt x="1586" y="1516"/>
                  </a:lnTo>
                  <a:lnTo>
                    <a:pt x="1588" y="1504"/>
                  </a:lnTo>
                  <a:lnTo>
                    <a:pt x="1586" y="1490"/>
                  </a:lnTo>
                  <a:lnTo>
                    <a:pt x="1584" y="1476"/>
                  </a:lnTo>
                  <a:lnTo>
                    <a:pt x="1578" y="1462"/>
                  </a:lnTo>
                  <a:lnTo>
                    <a:pt x="1572" y="1446"/>
                  </a:lnTo>
                  <a:lnTo>
                    <a:pt x="872" y="58"/>
                  </a:lnTo>
                  <a:lnTo>
                    <a:pt x="872" y="58"/>
                  </a:lnTo>
                  <a:lnTo>
                    <a:pt x="866" y="44"/>
                  </a:lnTo>
                  <a:lnTo>
                    <a:pt x="856" y="32"/>
                  </a:lnTo>
                  <a:lnTo>
                    <a:pt x="848" y="22"/>
                  </a:lnTo>
                  <a:lnTo>
                    <a:pt x="838" y="14"/>
                  </a:lnTo>
                  <a:lnTo>
                    <a:pt x="830" y="8"/>
                  </a:lnTo>
                  <a:lnTo>
                    <a:pt x="820" y="4"/>
                  </a:lnTo>
                  <a:lnTo>
                    <a:pt x="808" y="0"/>
                  </a:lnTo>
                  <a:lnTo>
                    <a:pt x="798" y="0"/>
                  </a:lnTo>
                  <a:lnTo>
                    <a:pt x="788" y="0"/>
                  </a:lnTo>
                  <a:lnTo>
                    <a:pt x="778" y="4"/>
                  </a:lnTo>
                  <a:lnTo>
                    <a:pt x="768" y="8"/>
                  </a:lnTo>
                  <a:lnTo>
                    <a:pt x="758" y="14"/>
                  </a:lnTo>
                  <a:lnTo>
                    <a:pt x="748" y="22"/>
                  </a:lnTo>
                  <a:lnTo>
                    <a:pt x="740" y="32"/>
                  </a:lnTo>
                  <a:lnTo>
                    <a:pt x="730" y="44"/>
                  </a:lnTo>
                  <a:lnTo>
                    <a:pt x="722" y="58"/>
                  </a:lnTo>
                  <a:lnTo>
                    <a:pt x="14" y="1456"/>
                  </a:lnTo>
                  <a:lnTo>
                    <a:pt x="14" y="1456"/>
                  </a:lnTo>
                  <a:lnTo>
                    <a:pt x="8" y="1472"/>
                  </a:lnTo>
                  <a:lnTo>
                    <a:pt x="4" y="1486"/>
                  </a:lnTo>
                  <a:lnTo>
                    <a:pt x="0" y="1500"/>
                  </a:lnTo>
                  <a:lnTo>
                    <a:pt x="0" y="1512"/>
                  </a:lnTo>
                  <a:lnTo>
                    <a:pt x="0" y="1524"/>
                  </a:lnTo>
                  <a:lnTo>
                    <a:pt x="2" y="1536"/>
                  </a:lnTo>
                  <a:lnTo>
                    <a:pt x="6" y="1546"/>
                  </a:lnTo>
                  <a:lnTo>
                    <a:pt x="10" y="1556"/>
                  </a:lnTo>
                  <a:lnTo>
                    <a:pt x="18" y="1566"/>
                  </a:lnTo>
                  <a:lnTo>
                    <a:pt x="26" y="1574"/>
                  </a:lnTo>
                  <a:lnTo>
                    <a:pt x="36" y="1580"/>
                  </a:lnTo>
                  <a:lnTo>
                    <a:pt x="46" y="1586"/>
                  </a:lnTo>
                  <a:lnTo>
                    <a:pt x="60" y="1590"/>
                  </a:lnTo>
                  <a:lnTo>
                    <a:pt x="74" y="1594"/>
                  </a:lnTo>
                  <a:lnTo>
                    <a:pt x="88" y="1596"/>
                  </a:lnTo>
                  <a:lnTo>
                    <a:pt x="104" y="1596"/>
                  </a:lnTo>
                  <a:lnTo>
                    <a:pt x="104" y="15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zh-CN" altLang="en-US" sz="1900" ker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文本框 38"/>
            <p:cNvSpPr txBox="1">
              <a:spLocks noChangeArrowheads="1"/>
            </p:cNvSpPr>
            <p:nvPr/>
          </p:nvSpPr>
          <p:spPr bwMode="auto">
            <a:xfrm>
              <a:off x="5184775" y="2305050"/>
              <a:ext cx="75088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4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2" name="图片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0100" y="2484437"/>
              <a:ext cx="414337" cy="414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直接连接符 40"/>
            <p:cNvCxnSpPr>
              <a:cxnSpLocks noChangeShapeType="1"/>
            </p:cNvCxnSpPr>
            <p:nvPr/>
          </p:nvCxnSpPr>
          <p:spPr bwMode="auto">
            <a:xfrm>
              <a:off x="5173662" y="2973387"/>
              <a:ext cx="1255713" cy="0"/>
            </a:xfrm>
            <a:prstGeom prst="line">
              <a:avLst/>
            </a:prstGeom>
            <a:noFill/>
            <a:ln w="6350" algn="ctr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矩形 13"/>
            <p:cNvSpPr/>
            <p:nvPr/>
          </p:nvSpPr>
          <p:spPr>
            <a:xfrm>
              <a:off x="5503495" y="3002700"/>
              <a:ext cx="657958" cy="53668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2700" b="1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endParaRPr lang="en-US" altLang="zh-CN" sz="27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762548" y="2819400"/>
            <a:ext cx="2711096" cy="2743200"/>
            <a:chOff x="2778125" y="2114550"/>
            <a:chExt cx="2033587" cy="2057400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2778125" y="2114550"/>
              <a:ext cx="2033587" cy="2057400"/>
            </a:xfrm>
            <a:custGeom>
              <a:avLst/>
              <a:gdLst>
                <a:gd name="T0" fmla="*/ 1472 w 1578"/>
                <a:gd name="T1" fmla="*/ 0 h 1598"/>
                <a:gd name="T2" fmla="*/ 104 w 1578"/>
                <a:gd name="T3" fmla="*/ 0 h 1598"/>
                <a:gd name="T4" fmla="*/ 104 w 1578"/>
                <a:gd name="T5" fmla="*/ 0 h 1598"/>
                <a:gd name="T6" fmla="*/ 88 w 1578"/>
                <a:gd name="T7" fmla="*/ 2 h 1598"/>
                <a:gd name="T8" fmla="*/ 74 w 1578"/>
                <a:gd name="T9" fmla="*/ 4 h 1598"/>
                <a:gd name="T10" fmla="*/ 60 w 1578"/>
                <a:gd name="T11" fmla="*/ 8 h 1598"/>
                <a:gd name="T12" fmla="*/ 48 w 1578"/>
                <a:gd name="T13" fmla="*/ 12 h 1598"/>
                <a:gd name="T14" fmla="*/ 36 w 1578"/>
                <a:gd name="T15" fmla="*/ 18 h 1598"/>
                <a:gd name="T16" fmla="*/ 26 w 1578"/>
                <a:gd name="T17" fmla="*/ 26 h 1598"/>
                <a:gd name="T18" fmla="*/ 18 w 1578"/>
                <a:gd name="T19" fmla="*/ 36 h 1598"/>
                <a:gd name="T20" fmla="*/ 12 w 1578"/>
                <a:gd name="T21" fmla="*/ 46 h 1598"/>
                <a:gd name="T22" fmla="*/ 6 w 1578"/>
                <a:gd name="T23" fmla="*/ 56 h 1598"/>
                <a:gd name="T24" fmla="*/ 2 w 1578"/>
                <a:gd name="T25" fmla="*/ 68 h 1598"/>
                <a:gd name="T26" fmla="*/ 0 w 1578"/>
                <a:gd name="T27" fmla="*/ 80 h 1598"/>
                <a:gd name="T28" fmla="*/ 0 w 1578"/>
                <a:gd name="T29" fmla="*/ 94 h 1598"/>
                <a:gd name="T30" fmla="*/ 0 w 1578"/>
                <a:gd name="T31" fmla="*/ 106 h 1598"/>
                <a:gd name="T32" fmla="*/ 4 w 1578"/>
                <a:gd name="T33" fmla="*/ 120 h 1598"/>
                <a:gd name="T34" fmla="*/ 8 w 1578"/>
                <a:gd name="T35" fmla="*/ 136 h 1598"/>
                <a:gd name="T36" fmla="*/ 14 w 1578"/>
                <a:gd name="T37" fmla="*/ 150 h 1598"/>
                <a:gd name="T38" fmla="*/ 714 w 1578"/>
                <a:gd name="T39" fmla="*/ 1538 h 1598"/>
                <a:gd name="T40" fmla="*/ 714 w 1578"/>
                <a:gd name="T41" fmla="*/ 1538 h 1598"/>
                <a:gd name="T42" fmla="*/ 722 w 1578"/>
                <a:gd name="T43" fmla="*/ 1552 h 1598"/>
                <a:gd name="T44" fmla="*/ 730 w 1578"/>
                <a:gd name="T45" fmla="*/ 1564 h 1598"/>
                <a:gd name="T46" fmla="*/ 738 w 1578"/>
                <a:gd name="T47" fmla="*/ 1574 h 1598"/>
                <a:gd name="T48" fmla="*/ 748 w 1578"/>
                <a:gd name="T49" fmla="*/ 1582 h 1598"/>
                <a:gd name="T50" fmla="*/ 758 w 1578"/>
                <a:gd name="T51" fmla="*/ 1588 h 1598"/>
                <a:gd name="T52" fmla="*/ 768 w 1578"/>
                <a:gd name="T53" fmla="*/ 1594 h 1598"/>
                <a:gd name="T54" fmla="*/ 778 w 1578"/>
                <a:gd name="T55" fmla="*/ 1596 h 1598"/>
                <a:gd name="T56" fmla="*/ 788 w 1578"/>
                <a:gd name="T57" fmla="*/ 1598 h 1598"/>
                <a:gd name="T58" fmla="*/ 800 w 1578"/>
                <a:gd name="T59" fmla="*/ 1596 h 1598"/>
                <a:gd name="T60" fmla="*/ 810 w 1578"/>
                <a:gd name="T61" fmla="*/ 1594 h 1598"/>
                <a:gd name="T62" fmla="*/ 820 w 1578"/>
                <a:gd name="T63" fmla="*/ 1588 h 1598"/>
                <a:gd name="T64" fmla="*/ 830 w 1578"/>
                <a:gd name="T65" fmla="*/ 1582 h 1598"/>
                <a:gd name="T66" fmla="*/ 838 w 1578"/>
                <a:gd name="T67" fmla="*/ 1574 h 1598"/>
                <a:gd name="T68" fmla="*/ 848 w 1578"/>
                <a:gd name="T69" fmla="*/ 1564 h 1598"/>
                <a:gd name="T70" fmla="*/ 856 w 1578"/>
                <a:gd name="T71" fmla="*/ 1552 h 1598"/>
                <a:gd name="T72" fmla="*/ 864 w 1578"/>
                <a:gd name="T73" fmla="*/ 1538 h 1598"/>
                <a:gd name="T74" fmla="*/ 1564 w 1578"/>
                <a:gd name="T75" fmla="*/ 140 h 1598"/>
                <a:gd name="T76" fmla="*/ 1564 w 1578"/>
                <a:gd name="T77" fmla="*/ 140 h 1598"/>
                <a:gd name="T78" fmla="*/ 1570 w 1578"/>
                <a:gd name="T79" fmla="*/ 126 h 1598"/>
                <a:gd name="T80" fmla="*/ 1574 w 1578"/>
                <a:gd name="T81" fmla="*/ 112 h 1598"/>
                <a:gd name="T82" fmla="*/ 1578 w 1578"/>
                <a:gd name="T83" fmla="*/ 98 h 1598"/>
                <a:gd name="T84" fmla="*/ 1578 w 1578"/>
                <a:gd name="T85" fmla="*/ 84 h 1598"/>
                <a:gd name="T86" fmla="*/ 1578 w 1578"/>
                <a:gd name="T87" fmla="*/ 72 h 1598"/>
                <a:gd name="T88" fmla="*/ 1576 w 1578"/>
                <a:gd name="T89" fmla="*/ 60 h 1598"/>
                <a:gd name="T90" fmla="*/ 1572 w 1578"/>
                <a:gd name="T91" fmla="*/ 50 h 1598"/>
                <a:gd name="T92" fmla="*/ 1566 w 1578"/>
                <a:gd name="T93" fmla="*/ 40 h 1598"/>
                <a:gd name="T94" fmla="*/ 1560 w 1578"/>
                <a:gd name="T95" fmla="*/ 32 h 1598"/>
                <a:gd name="T96" fmla="*/ 1552 w 1578"/>
                <a:gd name="T97" fmla="*/ 24 h 1598"/>
                <a:gd name="T98" fmla="*/ 1542 w 1578"/>
                <a:gd name="T99" fmla="*/ 16 h 1598"/>
                <a:gd name="T100" fmla="*/ 1530 w 1578"/>
                <a:gd name="T101" fmla="*/ 10 h 1598"/>
                <a:gd name="T102" fmla="*/ 1518 w 1578"/>
                <a:gd name="T103" fmla="*/ 6 h 1598"/>
                <a:gd name="T104" fmla="*/ 1504 w 1578"/>
                <a:gd name="T105" fmla="*/ 4 h 1598"/>
                <a:gd name="T106" fmla="*/ 1490 w 1578"/>
                <a:gd name="T107" fmla="*/ 0 h 1598"/>
                <a:gd name="T108" fmla="*/ 1472 w 1578"/>
                <a:gd name="T109" fmla="*/ 0 h 1598"/>
                <a:gd name="T110" fmla="*/ 1472 w 1578"/>
                <a:gd name="T111" fmla="*/ 0 h 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78" h="1598">
                  <a:moveTo>
                    <a:pt x="1472" y="0"/>
                  </a:moveTo>
                  <a:lnTo>
                    <a:pt x="104" y="0"/>
                  </a:lnTo>
                  <a:lnTo>
                    <a:pt x="104" y="0"/>
                  </a:lnTo>
                  <a:lnTo>
                    <a:pt x="88" y="2"/>
                  </a:lnTo>
                  <a:lnTo>
                    <a:pt x="74" y="4"/>
                  </a:lnTo>
                  <a:lnTo>
                    <a:pt x="60" y="8"/>
                  </a:lnTo>
                  <a:lnTo>
                    <a:pt x="48" y="12"/>
                  </a:lnTo>
                  <a:lnTo>
                    <a:pt x="36" y="18"/>
                  </a:lnTo>
                  <a:lnTo>
                    <a:pt x="26" y="26"/>
                  </a:lnTo>
                  <a:lnTo>
                    <a:pt x="18" y="36"/>
                  </a:lnTo>
                  <a:lnTo>
                    <a:pt x="12" y="46"/>
                  </a:lnTo>
                  <a:lnTo>
                    <a:pt x="6" y="56"/>
                  </a:lnTo>
                  <a:lnTo>
                    <a:pt x="2" y="68"/>
                  </a:lnTo>
                  <a:lnTo>
                    <a:pt x="0" y="80"/>
                  </a:lnTo>
                  <a:lnTo>
                    <a:pt x="0" y="94"/>
                  </a:lnTo>
                  <a:lnTo>
                    <a:pt x="0" y="106"/>
                  </a:lnTo>
                  <a:lnTo>
                    <a:pt x="4" y="120"/>
                  </a:lnTo>
                  <a:lnTo>
                    <a:pt x="8" y="136"/>
                  </a:lnTo>
                  <a:lnTo>
                    <a:pt x="14" y="150"/>
                  </a:lnTo>
                  <a:lnTo>
                    <a:pt x="714" y="1538"/>
                  </a:lnTo>
                  <a:lnTo>
                    <a:pt x="714" y="1538"/>
                  </a:lnTo>
                  <a:lnTo>
                    <a:pt x="722" y="1552"/>
                  </a:lnTo>
                  <a:lnTo>
                    <a:pt x="730" y="1564"/>
                  </a:lnTo>
                  <a:lnTo>
                    <a:pt x="738" y="1574"/>
                  </a:lnTo>
                  <a:lnTo>
                    <a:pt x="748" y="1582"/>
                  </a:lnTo>
                  <a:lnTo>
                    <a:pt x="758" y="1588"/>
                  </a:lnTo>
                  <a:lnTo>
                    <a:pt x="768" y="1594"/>
                  </a:lnTo>
                  <a:lnTo>
                    <a:pt x="778" y="1596"/>
                  </a:lnTo>
                  <a:lnTo>
                    <a:pt x="788" y="1598"/>
                  </a:lnTo>
                  <a:lnTo>
                    <a:pt x="800" y="1596"/>
                  </a:lnTo>
                  <a:lnTo>
                    <a:pt x="810" y="1594"/>
                  </a:lnTo>
                  <a:lnTo>
                    <a:pt x="820" y="1588"/>
                  </a:lnTo>
                  <a:lnTo>
                    <a:pt x="830" y="1582"/>
                  </a:lnTo>
                  <a:lnTo>
                    <a:pt x="838" y="1574"/>
                  </a:lnTo>
                  <a:lnTo>
                    <a:pt x="848" y="1564"/>
                  </a:lnTo>
                  <a:lnTo>
                    <a:pt x="856" y="1552"/>
                  </a:lnTo>
                  <a:lnTo>
                    <a:pt x="864" y="1538"/>
                  </a:lnTo>
                  <a:lnTo>
                    <a:pt x="1564" y="140"/>
                  </a:lnTo>
                  <a:lnTo>
                    <a:pt x="1564" y="140"/>
                  </a:lnTo>
                  <a:lnTo>
                    <a:pt x="1570" y="126"/>
                  </a:lnTo>
                  <a:lnTo>
                    <a:pt x="1574" y="112"/>
                  </a:lnTo>
                  <a:lnTo>
                    <a:pt x="1578" y="98"/>
                  </a:lnTo>
                  <a:lnTo>
                    <a:pt x="1578" y="84"/>
                  </a:lnTo>
                  <a:lnTo>
                    <a:pt x="1578" y="72"/>
                  </a:lnTo>
                  <a:lnTo>
                    <a:pt x="1576" y="60"/>
                  </a:lnTo>
                  <a:lnTo>
                    <a:pt x="1572" y="50"/>
                  </a:lnTo>
                  <a:lnTo>
                    <a:pt x="1566" y="40"/>
                  </a:lnTo>
                  <a:lnTo>
                    <a:pt x="1560" y="32"/>
                  </a:lnTo>
                  <a:lnTo>
                    <a:pt x="1552" y="24"/>
                  </a:lnTo>
                  <a:lnTo>
                    <a:pt x="1542" y="16"/>
                  </a:lnTo>
                  <a:lnTo>
                    <a:pt x="1530" y="10"/>
                  </a:lnTo>
                  <a:lnTo>
                    <a:pt x="1518" y="6"/>
                  </a:lnTo>
                  <a:lnTo>
                    <a:pt x="1504" y="4"/>
                  </a:lnTo>
                  <a:lnTo>
                    <a:pt x="1490" y="0"/>
                  </a:lnTo>
                  <a:lnTo>
                    <a:pt x="1472" y="0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zh-CN" altLang="en-US" sz="1900" ker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文本框 42"/>
            <p:cNvSpPr txBox="1">
              <a:spLocks noChangeArrowheads="1"/>
            </p:cNvSpPr>
            <p:nvPr/>
          </p:nvSpPr>
          <p:spPr bwMode="auto">
            <a:xfrm>
              <a:off x="3203575" y="2160587"/>
              <a:ext cx="75088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4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8" name="图片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7312" y="2312987"/>
              <a:ext cx="415925" cy="415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直接连接符 44"/>
            <p:cNvCxnSpPr>
              <a:cxnSpLocks noChangeShapeType="1"/>
            </p:cNvCxnSpPr>
            <p:nvPr/>
          </p:nvCxnSpPr>
          <p:spPr bwMode="auto">
            <a:xfrm>
              <a:off x="3148012" y="2795587"/>
              <a:ext cx="1255713" cy="0"/>
            </a:xfrm>
            <a:prstGeom prst="line">
              <a:avLst/>
            </a:prstGeom>
            <a:noFill/>
            <a:ln w="6350" algn="ctr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矩形 19"/>
            <p:cNvSpPr/>
            <p:nvPr/>
          </p:nvSpPr>
          <p:spPr>
            <a:xfrm>
              <a:off x="3477051" y="2962337"/>
              <a:ext cx="657958" cy="38087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zh-CN" altLang="en-US" sz="2700" b="1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endParaRPr lang="en-US" altLang="zh-CN" sz="27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274461" y="2819400"/>
            <a:ext cx="2717446" cy="2743200"/>
            <a:chOff x="6835775" y="2114550"/>
            <a:chExt cx="2038350" cy="2057400"/>
          </a:xfrm>
        </p:grpSpPr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6835775" y="2114550"/>
              <a:ext cx="2038350" cy="2057400"/>
            </a:xfrm>
            <a:custGeom>
              <a:avLst/>
              <a:gdLst>
                <a:gd name="T0" fmla="*/ 1476 w 1582"/>
                <a:gd name="T1" fmla="*/ 0 h 1598"/>
                <a:gd name="T2" fmla="*/ 98 w 1582"/>
                <a:gd name="T3" fmla="*/ 0 h 1598"/>
                <a:gd name="T4" fmla="*/ 98 w 1582"/>
                <a:gd name="T5" fmla="*/ 0 h 1598"/>
                <a:gd name="T6" fmla="*/ 84 w 1582"/>
                <a:gd name="T7" fmla="*/ 2 h 1598"/>
                <a:gd name="T8" fmla="*/ 70 w 1582"/>
                <a:gd name="T9" fmla="*/ 4 h 1598"/>
                <a:gd name="T10" fmla="*/ 58 w 1582"/>
                <a:gd name="T11" fmla="*/ 8 h 1598"/>
                <a:gd name="T12" fmla="*/ 46 w 1582"/>
                <a:gd name="T13" fmla="*/ 12 h 1598"/>
                <a:gd name="T14" fmla="*/ 36 w 1582"/>
                <a:gd name="T15" fmla="*/ 18 h 1598"/>
                <a:gd name="T16" fmla="*/ 26 w 1582"/>
                <a:gd name="T17" fmla="*/ 26 h 1598"/>
                <a:gd name="T18" fmla="*/ 18 w 1582"/>
                <a:gd name="T19" fmla="*/ 36 h 1598"/>
                <a:gd name="T20" fmla="*/ 10 w 1582"/>
                <a:gd name="T21" fmla="*/ 46 h 1598"/>
                <a:gd name="T22" fmla="*/ 6 w 1582"/>
                <a:gd name="T23" fmla="*/ 56 h 1598"/>
                <a:gd name="T24" fmla="*/ 2 w 1582"/>
                <a:gd name="T25" fmla="*/ 68 h 1598"/>
                <a:gd name="T26" fmla="*/ 0 w 1582"/>
                <a:gd name="T27" fmla="*/ 80 h 1598"/>
                <a:gd name="T28" fmla="*/ 0 w 1582"/>
                <a:gd name="T29" fmla="*/ 94 h 1598"/>
                <a:gd name="T30" fmla="*/ 2 w 1582"/>
                <a:gd name="T31" fmla="*/ 106 h 1598"/>
                <a:gd name="T32" fmla="*/ 6 w 1582"/>
                <a:gd name="T33" fmla="*/ 120 h 1598"/>
                <a:gd name="T34" fmla="*/ 12 w 1582"/>
                <a:gd name="T35" fmla="*/ 136 h 1598"/>
                <a:gd name="T36" fmla="*/ 20 w 1582"/>
                <a:gd name="T37" fmla="*/ 150 h 1598"/>
                <a:gd name="T38" fmla="*/ 720 w 1582"/>
                <a:gd name="T39" fmla="*/ 1538 h 1598"/>
                <a:gd name="T40" fmla="*/ 720 w 1582"/>
                <a:gd name="T41" fmla="*/ 1538 h 1598"/>
                <a:gd name="T42" fmla="*/ 726 w 1582"/>
                <a:gd name="T43" fmla="*/ 1552 h 1598"/>
                <a:gd name="T44" fmla="*/ 734 w 1582"/>
                <a:gd name="T45" fmla="*/ 1564 h 1598"/>
                <a:gd name="T46" fmla="*/ 744 w 1582"/>
                <a:gd name="T47" fmla="*/ 1574 h 1598"/>
                <a:gd name="T48" fmla="*/ 752 w 1582"/>
                <a:gd name="T49" fmla="*/ 1582 h 1598"/>
                <a:gd name="T50" fmla="*/ 760 w 1582"/>
                <a:gd name="T51" fmla="*/ 1588 h 1598"/>
                <a:gd name="T52" fmla="*/ 770 w 1582"/>
                <a:gd name="T53" fmla="*/ 1594 h 1598"/>
                <a:gd name="T54" fmla="*/ 780 w 1582"/>
                <a:gd name="T55" fmla="*/ 1596 h 1598"/>
                <a:gd name="T56" fmla="*/ 788 w 1582"/>
                <a:gd name="T57" fmla="*/ 1598 h 1598"/>
                <a:gd name="T58" fmla="*/ 798 w 1582"/>
                <a:gd name="T59" fmla="*/ 1596 h 1598"/>
                <a:gd name="T60" fmla="*/ 808 w 1582"/>
                <a:gd name="T61" fmla="*/ 1594 h 1598"/>
                <a:gd name="T62" fmla="*/ 816 w 1582"/>
                <a:gd name="T63" fmla="*/ 1588 h 1598"/>
                <a:gd name="T64" fmla="*/ 826 w 1582"/>
                <a:gd name="T65" fmla="*/ 1582 h 1598"/>
                <a:gd name="T66" fmla="*/ 834 w 1582"/>
                <a:gd name="T67" fmla="*/ 1574 h 1598"/>
                <a:gd name="T68" fmla="*/ 842 w 1582"/>
                <a:gd name="T69" fmla="*/ 1564 h 1598"/>
                <a:gd name="T70" fmla="*/ 850 w 1582"/>
                <a:gd name="T71" fmla="*/ 1552 h 1598"/>
                <a:gd name="T72" fmla="*/ 858 w 1582"/>
                <a:gd name="T73" fmla="*/ 1538 h 1598"/>
                <a:gd name="T74" fmla="*/ 1566 w 1582"/>
                <a:gd name="T75" fmla="*/ 140 h 1598"/>
                <a:gd name="T76" fmla="*/ 1566 w 1582"/>
                <a:gd name="T77" fmla="*/ 140 h 1598"/>
                <a:gd name="T78" fmla="*/ 1572 w 1582"/>
                <a:gd name="T79" fmla="*/ 126 h 1598"/>
                <a:gd name="T80" fmla="*/ 1578 w 1582"/>
                <a:gd name="T81" fmla="*/ 112 h 1598"/>
                <a:gd name="T82" fmla="*/ 1580 w 1582"/>
                <a:gd name="T83" fmla="*/ 98 h 1598"/>
                <a:gd name="T84" fmla="*/ 1582 w 1582"/>
                <a:gd name="T85" fmla="*/ 84 h 1598"/>
                <a:gd name="T86" fmla="*/ 1582 w 1582"/>
                <a:gd name="T87" fmla="*/ 72 h 1598"/>
                <a:gd name="T88" fmla="*/ 1578 w 1582"/>
                <a:gd name="T89" fmla="*/ 60 h 1598"/>
                <a:gd name="T90" fmla="*/ 1576 w 1582"/>
                <a:gd name="T91" fmla="*/ 50 h 1598"/>
                <a:gd name="T92" fmla="*/ 1570 w 1582"/>
                <a:gd name="T93" fmla="*/ 40 h 1598"/>
                <a:gd name="T94" fmla="*/ 1564 w 1582"/>
                <a:gd name="T95" fmla="*/ 32 h 1598"/>
                <a:gd name="T96" fmla="*/ 1554 w 1582"/>
                <a:gd name="T97" fmla="*/ 24 h 1598"/>
                <a:gd name="T98" fmla="*/ 1546 w 1582"/>
                <a:gd name="T99" fmla="*/ 16 h 1598"/>
                <a:gd name="T100" fmla="*/ 1534 w 1582"/>
                <a:gd name="T101" fmla="*/ 10 h 1598"/>
                <a:gd name="T102" fmla="*/ 1522 w 1582"/>
                <a:gd name="T103" fmla="*/ 6 h 1598"/>
                <a:gd name="T104" fmla="*/ 1508 w 1582"/>
                <a:gd name="T105" fmla="*/ 4 h 1598"/>
                <a:gd name="T106" fmla="*/ 1492 w 1582"/>
                <a:gd name="T107" fmla="*/ 0 h 1598"/>
                <a:gd name="T108" fmla="*/ 1476 w 1582"/>
                <a:gd name="T109" fmla="*/ 0 h 1598"/>
                <a:gd name="T110" fmla="*/ 1476 w 1582"/>
                <a:gd name="T111" fmla="*/ 0 h 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82" h="1598">
                  <a:moveTo>
                    <a:pt x="1476" y="0"/>
                  </a:moveTo>
                  <a:lnTo>
                    <a:pt x="98" y="0"/>
                  </a:lnTo>
                  <a:lnTo>
                    <a:pt x="98" y="0"/>
                  </a:lnTo>
                  <a:lnTo>
                    <a:pt x="84" y="2"/>
                  </a:lnTo>
                  <a:lnTo>
                    <a:pt x="70" y="4"/>
                  </a:lnTo>
                  <a:lnTo>
                    <a:pt x="58" y="8"/>
                  </a:lnTo>
                  <a:lnTo>
                    <a:pt x="46" y="12"/>
                  </a:lnTo>
                  <a:lnTo>
                    <a:pt x="36" y="18"/>
                  </a:lnTo>
                  <a:lnTo>
                    <a:pt x="26" y="26"/>
                  </a:lnTo>
                  <a:lnTo>
                    <a:pt x="18" y="36"/>
                  </a:lnTo>
                  <a:lnTo>
                    <a:pt x="10" y="46"/>
                  </a:lnTo>
                  <a:lnTo>
                    <a:pt x="6" y="56"/>
                  </a:lnTo>
                  <a:lnTo>
                    <a:pt x="2" y="68"/>
                  </a:lnTo>
                  <a:lnTo>
                    <a:pt x="0" y="80"/>
                  </a:lnTo>
                  <a:lnTo>
                    <a:pt x="0" y="94"/>
                  </a:lnTo>
                  <a:lnTo>
                    <a:pt x="2" y="106"/>
                  </a:lnTo>
                  <a:lnTo>
                    <a:pt x="6" y="120"/>
                  </a:lnTo>
                  <a:lnTo>
                    <a:pt x="12" y="136"/>
                  </a:lnTo>
                  <a:lnTo>
                    <a:pt x="20" y="150"/>
                  </a:lnTo>
                  <a:lnTo>
                    <a:pt x="720" y="1538"/>
                  </a:lnTo>
                  <a:lnTo>
                    <a:pt x="720" y="1538"/>
                  </a:lnTo>
                  <a:lnTo>
                    <a:pt x="726" y="1552"/>
                  </a:lnTo>
                  <a:lnTo>
                    <a:pt x="734" y="1564"/>
                  </a:lnTo>
                  <a:lnTo>
                    <a:pt x="744" y="1574"/>
                  </a:lnTo>
                  <a:lnTo>
                    <a:pt x="752" y="1582"/>
                  </a:lnTo>
                  <a:lnTo>
                    <a:pt x="760" y="1588"/>
                  </a:lnTo>
                  <a:lnTo>
                    <a:pt x="770" y="1594"/>
                  </a:lnTo>
                  <a:lnTo>
                    <a:pt x="780" y="1596"/>
                  </a:lnTo>
                  <a:lnTo>
                    <a:pt x="788" y="1598"/>
                  </a:lnTo>
                  <a:lnTo>
                    <a:pt x="798" y="1596"/>
                  </a:lnTo>
                  <a:lnTo>
                    <a:pt x="808" y="1594"/>
                  </a:lnTo>
                  <a:lnTo>
                    <a:pt x="816" y="1588"/>
                  </a:lnTo>
                  <a:lnTo>
                    <a:pt x="826" y="1582"/>
                  </a:lnTo>
                  <a:lnTo>
                    <a:pt x="834" y="1574"/>
                  </a:lnTo>
                  <a:lnTo>
                    <a:pt x="842" y="1564"/>
                  </a:lnTo>
                  <a:lnTo>
                    <a:pt x="850" y="1552"/>
                  </a:lnTo>
                  <a:lnTo>
                    <a:pt x="858" y="1538"/>
                  </a:lnTo>
                  <a:lnTo>
                    <a:pt x="1566" y="140"/>
                  </a:lnTo>
                  <a:lnTo>
                    <a:pt x="1566" y="140"/>
                  </a:lnTo>
                  <a:lnTo>
                    <a:pt x="1572" y="126"/>
                  </a:lnTo>
                  <a:lnTo>
                    <a:pt x="1578" y="112"/>
                  </a:lnTo>
                  <a:lnTo>
                    <a:pt x="1580" y="98"/>
                  </a:lnTo>
                  <a:lnTo>
                    <a:pt x="1582" y="84"/>
                  </a:lnTo>
                  <a:lnTo>
                    <a:pt x="1582" y="72"/>
                  </a:lnTo>
                  <a:lnTo>
                    <a:pt x="1578" y="60"/>
                  </a:lnTo>
                  <a:lnTo>
                    <a:pt x="1576" y="50"/>
                  </a:lnTo>
                  <a:lnTo>
                    <a:pt x="1570" y="40"/>
                  </a:lnTo>
                  <a:lnTo>
                    <a:pt x="1564" y="32"/>
                  </a:lnTo>
                  <a:lnTo>
                    <a:pt x="1554" y="24"/>
                  </a:lnTo>
                  <a:lnTo>
                    <a:pt x="1546" y="16"/>
                  </a:lnTo>
                  <a:lnTo>
                    <a:pt x="1534" y="10"/>
                  </a:lnTo>
                  <a:lnTo>
                    <a:pt x="1522" y="6"/>
                  </a:lnTo>
                  <a:lnTo>
                    <a:pt x="1508" y="4"/>
                  </a:lnTo>
                  <a:lnTo>
                    <a:pt x="1492" y="0"/>
                  </a:lnTo>
                  <a:lnTo>
                    <a:pt x="1476" y="0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zh-CN" altLang="en-US" sz="1900" kern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文本框 46"/>
            <p:cNvSpPr txBox="1">
              <a:spLocks noChangeArrowheads="1"/>
            </p:cNvSpPr>
            <p:nvPr/>
          </p:nvSpPr>
          <p:spPr bwMode="auto">
            <a:xfrm>
              <a:off x="7270750" y="2160587"/>
              <a:ext cx="75088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04</a:t>
              </a:r>
              <a:endParaRPr lang="zh-CN" altLang="en-US" sz="4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24" name="图片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4487" y="2320925"/>
              <a:ext cx="414338" cy="414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5" name="直接连接符 48"/>
            <p:cNvCxnSpPr>
              <a:cxnSpLocks noChangeShapeType="1"/>
            </p:cNvCxnSpPr>
            <p:nvPr/>
          </p:nvCxnSpPr>
          <p:spPr bwMode="auto">
            <a:xfrm>
              <a:off x="7215187" y="2795587"/>
              <a:ext cx="1255713" cy="0"/>
            </a:xfrm>
            <a:prstGeom prst="line">
              <a:avLst/>
            </a:prstGeom>
            <a:noFill/>
            <a:ln w="6350" algn="ctr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矩形 25"/>
            <p:cNvSpPr/>
            <p:nvPr/>
          </p:nvSpPr>
          <p:spPr>
            <a:xfrm>
              <a:off x="7544226" y="2962337"/>
              <a:ext cx="657958" cy="38087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zh-CN" altLang="en-US" sz="2700" b="1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endParaRPr lang="en-US" altLang="zh-CN" sz="27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915831" y="4876801"/>
            <a:ext cx="1689897" cy="664797"/>
            <a:chOff x="1098550" y="3657600"/>
            <a:chExt cx="1267588" cy="498598"/>
          </a:xfrm>
        </p:grpSpPr>
        <p:sp>
          <p:nvSpPr>
            <p:cNvPr id="28" name="椭圆 27"/>
            <p:cNvSpPr/>
            <p:nvPr/>
          </p:nvSpPr>
          <p:spPr>
            <a:xfrm>
              <a:off x="1098550" y="3860800"/>
              <a:ext cx="204787" cy="203200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en-US" altLang="zh-CN" sz="2100" kern="0" dirty="0">
                  <a:solidFill>
                    <a:srgbClr val="FFFFFF"/>
                  </a:solidFill>
                  <a:latin typeface="+mn-ea"/>
                </a:rPr>
                <a:t>+</a:t>
              </a:r>
              <a:endParaRPr lang="zh-CN" altLang="en-US" sz="2100" kern="0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335087" y="3657600"/>
              <a:ext cx="1031051" cy="4985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500" kern="0" dirty="0">
                  <a:solidFill>
                    <a:srgbClr val="777777"/>
                  </a:solidFill>
                  <a:latin typeface="微软雅黑" pitchFamily="34" charset="-122"/>
                  <a:ea typeface="微软雅黑" pitchFamily="34" charset="-122"/>
                </a:rPr>
                <a:t>此处输入文本</a:t>
              </a:r>
              <a:endParaRPr lang="en-US" altLang="zh-CN" sz="1500" kern="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1500" kern="0" dirty="0">
                  <a:solidFill>
                    <a:srgbClr val="777777"/>
                  </a:solidFill>
                  <a:latin typeface="微软雅黑" pitchFamily="34" charset="-122"/>
                  <a:ea typeface="微软雅黑" pitchFamily="34" charset="-122"/>
                </a:rPr>
                <a:t>此处输入文本</a:t>
              </a:r>
              <a:endParaRPr lang="en-US" altLang="zh-CN" sz="1500" kern="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42493" y="4876801"/>
            <a:ext cx="1689897" cy="664797"/>
            <a:chOff x="5019675" y="3657600"/>
            <a:chExt cx="1267588" cy="498598"/>
          </a:xfrm>
        </p:grpSpPr>
        <p:sp>
          <p:nvSpPr>
            <p:cNvPr id="31" name="椭圆 30"/>
            <p:cNvSpPr/>
            <p:nvPr/>
          </p:nvSpPr>
          <p:spPr>
            <a:xfrm>
              <a:off x="5019675" y="3860800"/>
              <a:ext cx="204787" cy="20320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9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+</a:t>
              </a:r>
              <a:endParaRPr lang="zh-CN" altLang="en-US" sz="19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256212" y="3657600"/>
              <a:ext cx="1031051" cy="4985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500" kern="0" dirty="0">
                  <a:solidFill>
                    <a:srgbClr val="777777"/>
                  </a:solidFill>
                  <a:latin typeface="微软雅黑" pitchFamily="34" charset="-122"/>
                  <a:ea typeface="微软雅黑" pitchFamily="34" charset="-122"/>
                </a:rPr>
                <a:t>此处输入文本</a:t>
              </a:r>
              <a:endParaRPr lang="en-US" altLang="zh-CN" sz="1500" kern="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1500" kern="0" dirty="0">
                  <a:solidFill>
                    <a:srgbClr val="777777"/>
                  </a:solidFill>
                  <a:latin typeface="微软雅黑" pitchFamily="34" charset="-122"/>
                  <a:ea typeface="微软雅黑" pitchFamily="34" charset="-122"/>
                </a:rPr>
                <a:t>此处输入文本</a:t>
              </a:r>
              <a:endParaRPr lang="en-US" altLang="zh-CN" sz="1500" kern="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242539" y="1900768"/>
            <a:ext cx="1689897" cy="664797"/>
            <a:chOff x="3044825" y="1425575"/>
            <a:chExt cx="1267588" cy="498598"/>
          </a:xfrm>
        </p:grpSpPr>
        <p:sp>
          <p:nvSpPr>
            <p:cNvPr id="34" name="椭圆 33"/>
            <p:cNvSpPr/>
            <p:nvPr/>
          </p:nvSpPr>
          <p:spPr>
            <a:xfrm>
              <a:off x="3044825" y="1628775"/>
              <a:ext cx="204787" cy="204787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9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+</a:t>
              </a:r>
              <a:endParaRPr lang="zh-CN" altLang="en-US" sz="19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281362" y="1425575"/>
              <a:ext cx="1031051" cy="4985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500" kern="0" dirty="0">
                  <a:solidFill>
                    <a:srgbClr val="777777"/>
                  </a:solidFill>
                  <a:latin typeface="微软雅黑" pitchFamily="34" charset="-122"/>
                  <a:ea typeface="微软雅黑" pitchFamily="34" charset="-122"/>
                </a:rPr>
                <a:t>此处输入文本</a:t>
              </a:r>
              <a:endParaRPr lang="en-US" altLang="zh-CN" sz="1500" kern="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1500" kern="0" dirty="0">
                  <a:solidFill>
                    <a:srgbClr val="777777"/>
                  </a:solidFill>
                  <a:latin typeface="微软雅黑" pitchFamily="34" charset="-122"/>
                  <a:ea typeface="微软雅黑" pitchFamily="34" charset="-122"/>
                </a:rPr>
                <a:t>此处输入文本</a:t>
              </a:r>
              <a:endParaRPr lang="en-US" altLang="zh-CN" sz="1500" kern="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850451" y="1900768"/>
            <a:ext cx="1689897" cy="664797"/>
            <a:chOff x="7105650" y="1425575"/>
            <a:chExt cx="1267588" cy="498598"/>
          </a:xfrm>
        </p:grpSpPr>
        <p:sp>
          <p:nvSpPr>
            <p:cNvPr id="37" name="椭圆 36"/>
            <p:cNvSpPr/>
            <p:nvPr/>
          </p:nvSpPr>
          <p:spPr>
            <a:xfrm>
              <a:off x="7105650" y="1628775"/>
              <a:ext cx="204787" cy="204787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1900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+</a:t>
              </a:r>
              <a:endParaRPr lang="zh-CN" altLang="en-US" sz="19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342187" y="1425575"/>
              <a:ext cx="1031051" cy="4985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500" kern="0" dirty="0">
                  <a:solidFill>
                    <a:srgbClr val="777777"/>
                  </a:solidFill>
                  <a:latin typeface="微软雅黑" pitchFamily="34" charset="-122"/>
                  <a:ea typeface="微软雅黑" pitchFamily="34" charset="-122"/>
                </a:rPr>
                <a:t>此处输入文本</a:t>
              </a:r>
              <a:endParaRPr lang="en-US" altLang="zh-CN" sz="1500" kern="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lang="zh-CN" altLang="en-US" sz="1500" kern="0" dirty="0">
                  <a:solidFill>
                    <a:srgbClr val="777777"/>
                  </a:solidFill>
                  <a:latin typeface="微软雅黑" pitchFamily="34" charset="-122"/>
                  <a:ea typeface="微软雅黑" pitchFamily="34" charset="-122"/>
                </a:rPr>
                <a:t>此处输入文本</a:t>
              </a:r>
              <a:endParaRPr lang="en-US" altLang="zh-CN" sz="1500" kern="0" dirty="0">
                <a:solidFill>
                  <a:srgbClr val="777777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83684" y="260649"/>
            <a:ext cx="831935" cy="400097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Impact" pitchFamily="34" charset="0"/>
              </a:rPr>
              <a:t>PART 1</a:t>
            </a:r>
            <a:endParaRPr lang="zh-CN" altLang="en-US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23855" y="244774"/>
            <a:ext cx="2092856" cy="400097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单击输入文字标题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514813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5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8643059" y="1576352"/>
            <a:ext cx="2810171" cy="4299626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pPr algn="just">
              <a:lnSpc>
                <a:spcPct val="130000"/>
              </a:lnSpc>
              <a:spcBef>
                <a:spcPts val="1600"/>
              </a:spcBef>
            </a:pPr>
            <a:r>
              <a:rPr lang="zh-CN" altLang="en-US" sz="1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再次输入标题</a:t>
            </a:r>
            <a:endParaRPr lang="en-US" altLang="zh-CN" sz="13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1600"/>
              </a:spcBef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在此输入内容，在此输入内容，在此输入内容，在此输入内容，在此输入内容，在此输入内容，在此输入内容，在此输入内容，在此输入内容，在此输入内容，在此输入内容，在此输入内容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1600"/>
              </a:spcBef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在此输入内容，在此输入内容，在此输入内容，在此输入内容在此输入内容，在此输入内容，在此输入内容，在此输入内容，在此输入内容，在此输入内容，在此输入内容，在此输入内容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1600"/>
              </a:spcBef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在此输入内容，在此输入内容，在此输入内容，在此输入内容，在此输入内容，在此输入内容，在此输入内容，在此输入内容，在此输入内容，在此输入内容，在此输入内容，在此输入内容，在此输入内容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2957831" y="1872701"/>
            <a:ext cx="3222758" cy="28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827828" y="2550439"/>
            <a:ext cx="2264284" cy="28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3437067" y="2550439"/>
            <a:ext cx="2264284" cy="28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6046307" y="2550439"/>
            <a:ext cx="2264284" cy="28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827829" y="3228177"/>
            <a:ext cx="988609" cy="28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2071195" y="3228177"/>
            <a:ext cx="988609" cy="28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827829" y="3905915"/>
            <a:ext cx="988609" cy="28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2071195" y="3905915"/>
            <a:ext cx="988609" cy="28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827829" y="4583653"/>
            <a:ext cx="988609" cy="28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827829" y="5261389"/>
            <a:ext cx="988609" cy="28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4074906" y="3228177"/>
            <a:ext cx="988609" cy="28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6684147" y="3228177"/>
            <a:ext cx="988609" cy="28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4074908" y="3905915"/>
            <a:ext cx="4235685" cy="28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</a:t>
            </a:r>
          </a:p>
        </p:txBody>
      </p:sp>
      <p:sp>
        <p:nvSpPr>
          <p:cNvPr id="52" name="圆角矩形 51"/>
          <p:cNvSpPr/>
          <p:nvPr/>
        </p:nvSpPr>
        <p:spPr>
          <a:xfrm>
            <a:off x="4074908" y="4583653"/>
            <a:ext cx="4235685" cy="28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</a:t>
            </a:r>
          </a:p>
        </p:txBody>
      </p:sp>
      <p:sp>
        <p:nvSpPr>
          <p:cNvPr id="53" name="直角三角形 52"/>
          <p:cNvSpPr/>
          <p:nvPr/>
        </p:nvSpPr>
        <p:spPr>
          <a:xfrm rot="18900000">
            <a:off x="4475848" y="2209463"/>
            <a:ext cx="186722" cy="186744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sp>
        <p:nvSpPr>
          <p:cNvPr id="54" name="左右箭头 53"/>
          <p:cNvSpPr/>
          <p:nvPr/>
        </p:nvSpPr>
        <p:spPr>
          <a:xfrm>
            <a:off x="5746340" y="2623377"/>
            <a:ext cx="256832" cy="161925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sp>
        <p:nvSpPr>
          <p:cNvPr id="55" name="左右箭头 54"/>
          <p:cNvSpPr/>
          <p:nvPr/>
        </p:nvSpPr>
        <p:spPr>
          <a:xfrm>
            <a:off x="3143179" y="2623377"/>
            <a:ext cx="256832" cy="161925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sp>
        <p:nvSpPr>
          <p:cNvPr id="56" name="直角三角形 55"/>
          <p:cNvSpPr/>
          <p:nvPr/>
        </p:nvSpPr>
        <p:spPr>
          <a:xfrm rot="18900000">
            <a:off x="4475848" y="2897356"/>
            <a:ext cx="186722" cy="186744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sp>
        <p:nvSpPr>
          <p:cNvPr id="57" name="直角三角形 56"/>
          <p:cNvSpPr/>
          <p:nvPr/>
        </p:nvSpPr>
        <p:spPr>
          <a:xfrm rot="18900000">
            <a:off x="7085088" y="2897356"/>
            <a:ext cx="186722" cy="186744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sp>
        <p:nvSpPr>
          <p:cNvPr id="58" name="直角三角形 57"/>
          <p:cNvSpPr/>
          <p:nvPr/>
        </p:nvSpPr>
        <p:spPr>
          <a:xfrm rot="18900000">
            <a:off x="2472136" y="2897356"/>
            <a:ext cx="186722" cy="186744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sp>
        <p:nvSpPr>
          <p:cNvPr id="59" name="直角三角形 58"/>
          <p:cNvSpPr/>
          <p:nvPr/>
        </p:nvSpPr>
        <p:spPr>
          <a:xfrm rot="18900000">
            <a:off x="1228770" y="2897356"/>
            <a:ext cx="186722" cy="186744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sp>
        <p:nvSpPr>
          <p:cNvPr id="60" name="直角三角形 59"/>
          <p:cNvSpPr/>
          <p:nvPr/>
        </p:nvSpPr>
        <p:spPr>
          <a:xfrm rot="18900000">
            <a:off x="1228770" y="3573404"/>
            <a:ext cx="186722" cy="186744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sp>
        <p:nvSpPr>
          <p:cNvPr id="61" name="直角三角形 60"/>
          <p:cNvSpPr/>
          <p:nvPr/>
        </p:nvSpPr>
        <p:spPr>
          <a:xfrm rot="18900000">
            <a:off x="1228770" y="4244365"/>
            <a:ext cx="186722" cy="186744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sp>
        <p:nvSpPr>
          <p:cNvPr id="62" name="直角三角形 61"/>
          <p:cNvSpPr/>
          <p:nvPr/>
        </p:nvSpPr>
        <p:spPr>
          <a:xfrm rot="18900000">
            <a:off x="1228770" y="4928880"/>
            <a:ext cx="186722" cy="186744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sp>
        <p:nvSpPr>
          <p:cNvPr id="63" name="直角三角形 62"/>
          <p:cNvSpPr/>
          <p:nvPr/>
        </p:nvSpPr>
        <p:spPr>
          <a:xfrm rot="18900000">
            <a:off x="2472136" y="3556731"/>
            <a:ext cx="186722" cy="186744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sp>
        <p:nvSpPr>
          <p:cNvPr id="64" name="左右箭头 63"/>
          <p:cNvSpPr/>
          <p:nvPr/>
        </p:nvSpPr>
        <p:spPr>
          <a:xfrm>
            <a:off x="3104604" y="3978853"/>
            <a:ext cx="925500" cy="161925"/>
          </a:xfrm>
          <a:prstGeom prst="leftRightArrow">
            <a:avLst/>
          </a:prstGeom>
          <a:solidFill>
            <a:srgbClr val="BFBFB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sp>
        <p:nvSpPr>
          <p:cNvPr id="65" name="直角三角形 64"/>
          <p:cNvSpPr/>
          <p:nvPr/>
        </p:nvSpPr>
        <p:spPr>
          <a:xfrm rot="18900000">
            <a:off x="6099387" y="4244367"/>
            <a:ext cx="186722" cy="186744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sp>
        <p:nvSpPr>
          <p:cNvPr id="66" name="圆角矩形 65"/>
          <p:cNvSpPr/>
          <p:nvPr/>
        </p:nvSpPr>
        <p:spPr>
          <a:xfrm>
            <a:off x="2071195" y="5261389"/>
            <a:ext cx="6239397" cy="28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组织结构</a:t>
            </a:r>
          </a:p>
        </p:txBody>
      </p:sp>
      <p:sp>
        <p:nvSpPr>
          <p:cNvPr id="67" name="直角三角形 66"/>
          <p:cNvSpPr/>
          <p:nvPr/>
        </p:nvSpPr>
        <p:spPr>
          <a:xfrm rot="18900000">
            <a:off x="6099387" y="4919913"/>
            <a:ext cx="186722" cy="186744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075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75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25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75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00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25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35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750"/>
                            </p:stCondLst>
                            <p:childTnLst>
                              <p:par>
                                <p:cTn id="1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 flipH="1">
            <a:off x="5041354" y="1977080"/>
            <a:ext cx="7247334" cy="2365442"/>
          </a:xfrm>
          <a:prstGeom prst="homePlate">
            <a:avLst/>
          </a:prstGeom>
          <a:solidFill>
            <a:srgbClr val="0A143A">
              <a:alpha val="76000"/>
            </a:srgbClr>
          </a:solidFill>
          <a:ln w="19050"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57917" y="2686339"/>
            <a:ext cx="4698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400" b="1" dirty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+mj-ea"/>
                <a:ea typeface="+mj-ea"/>
              </a:rPr>
              <a:t>感谢您的耐心观看</a:t>
            </a:r>
          </a:p>
        </p:txBody>
      </p:sp>
      <p:sp>
        <p:nvSpPr>
          <p:cNvPr id="5" name="Text Box 198"/>
          <p:cNvSpPr txBox="1">
            <a:spLocks noChangeArrowheads="1"/>
          </p:cNvSpPr>
          <p:nvPr/>
        </p:nvSpPr>
        <p:spPr bwMode="ltGray">
          <a:xfrm>
            <a:off x="7968209" y="2182282"/>
            <a:ext cx="3888432" cy="5749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81667" tIns="40833" rIns="81667" bIns="40833">
            <a:spAutoFit/>
          </a:bodyPr>
          <a:lstStyle>
            <a:lvl1pPr algn="l" defTabSz="815975" fontAlgn="base">
              <a:defRPr>
                <a:solidFill>
                  <a:schemeClr val="tx1"/>
                </a:solidFill>
                <a:latin typeface="Arial" charset="0"/>
              </a:defRPr>
            </a:lvl1pPr>
            <a:lvl2pPr marL="407988" algn="l" defTabSz="815975" fontAlgn="base">
              <a:defRPr>
                <a:solidFill>
                  <a:schemeClr val="tx1"/>
                </a:solidFill>
                <a:latin typeface="Arial" charset="0"/>
              </a:defRPr>
            </a:lvl2pPr>
            <a:lvl3pPr marL="815975" algn="l" defTabSz="815975" fontAlgn="base">
              <a:defRPr>
                <a:solidFill>
                  <a:schemeClr val="tx1"/>
                </a:solidFill>
                <a:latin typeface="Arial" charset="0"/>
              </a:defRPr>
            </a:lvl3pPr>
            <a:lvl4pPr marL="1225550" algn="l" defTabSz="815975" fontAlgn="base">
              <a:defRPr>
                <a:solidFill>
                  <a:schemeClr val="tx1"/>
                </a:solidFill>
                <a:latin typeface="Arial" charset="0"/>
              </a:defRPr>
            </a:lvl4pPr>
            <a:lvl5pPr marL="1633538" algn="l" defTabSz="815975" fontAlgn="base">
              <a:defRPr>
                <a:solidFill>
                  <a:schemeClr val="tx1"/>
                </a:solidFill>
                <a:latin typeface="Arial" charset="0"/>
              </a:defRPr>
            </a:lvl5pPr>
            <a:lvl6pPr marL="2090738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547938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005138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462338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571500" indent="-571500" algn="r">
              <a:buFont typeface="Wingdings" panose="05000000000000000000" pitchFamily="2" charset="2"/>
              <a:buChar char="u"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84032" y="3454326"/>
            <a:ext cx="5472608" cy="6001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Your content to play here, or through your copy, paste in this box, and select only the text. Your content to play here, or through your copy, paste in </a:t>
            </a:r>
          </a:p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this box, and select only the text.</a:t>
            </a:r>
          </a:p>
        </p:txBody>
      </p:sp>
    </p:spTree>
    <p:extLst>
      <p:ext uri="{BB962C8B-B14F-4D97-AF65-F5344CB8AC3E}">
        <p14:creationId xmlns:p14="http://schemas.microsoft.com/office/powerpoint/2010/main" val="3552698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5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51622" y="0"/>
            <a:ext cx="6940378" cy="6858000"/>
          </a:xfrm>
          <a:prstGeom prst="rect">
            <a:avLst/>
          </a:prstGeom>
          <a:gradFill flip="none" rotWithShape="1">
            <a:gsLst>
              <a:gs pos="0">
                <a:srgbClr val="0A143A">
                  <a:alpha val="0"/>
                </a:srgbClr>
              </a:gs>
              <a:gs pos="100000">
                <a:srgbClr val="0A143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74"/>
          <p:cNvSpPr txBox="1"/>
          <p:nvPr/>
        </p:nvSpPr>
        <p:spPr>
          <a:xfrm>
            <a:off x="2831534" y="2591600"/>
            <a:ext cx="7499349" cy="848950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 algn="r">
              <a:lnSpc>
                <a:spcPts val="5867"/>
              </a:lnSpc>
              <a:defRPr/>
            </a:pPr>
            <a:r>
              <a:rPr lang="zh-CN" altLang="en-US" sz="4800" b="1" dirty="0">
                <a:ln w="6350">
                  <a:noFill/>
                </a:ln>
                <a:solidFill>
                  <a:schemeClr val="bg1"/>
                </a:solidFill>
                <a:latin typeface="Modern No. 20" pitchFamily="18" charset="0"/>
                <a:ea typeface="微软雅黑" pitchFamily="34" charset="-122"/>
              </a:rPr>
              <a:t>填写过渡页标题</a:t>
            </a:r>
          </a:p>
        </p:txBody>
      </p:sp>
      <p:sp>
        <p:nvSpPr>
          <p:cNvPr id="4" name="矩形 3"/>
          <p:cNvSpPr/>
          <p:nvPr/>
        </p:nvSpPr>
        <p:spPr>
          <a:xfrm>
            <a:off x="6936998" y="3321615"/>
            <a:ext cx="33169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Impact" pitchFamily="34" charset="0"/>
              </a:rPr>
              <a:t>Fill in the title here</a:t>
            </a:r>
            <a:endParaRPr lang="zh-CN" altLang="en-US" sz="320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5" name="标题层"/>
          <p:cNvSpPr txBox="1"/>
          <p:nvPr/>
        </p:nvSpPr>
        <p:spPr bwMode="auto">
          <a:xfrm>
            <a:off x="10264455" y="2374542"/>
            <a:ext cx="1751804" cy="173368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10666" kern="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10666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28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447644" y="2372159"/>
            <a:ext cx="1641998" cy="1642212"/>
            <a:chOff x="6447689" y="2372159"/>
            <a:chExt cx="1642212" cy="1642212"/>
          </a:xfrm>
        </p:grpSpPr>
        <p:sp>
          <p:nvSpPr>
            <p:cNvPr id="83" name="Rectangle 34"/>
            <p:cNvSpPr/>
            <p:nvPr/>
          </p:nvSpPr>
          <p:spPr>
            <a:xfrm>
              <a:off x="6447689" y="2372159"/>
              <a:ext cx="1642212" cy="16422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6" dirty="0"/>
            </a:p>
          </p:txBody>
        </p:sp>
        <p:sp>
          <p:nvSpPr>
            <p:cNvPr id="43" name="Freeform 167"/>
            <p:cNvSpPr>
              <a:spLocks noEditPoints="1"/>
            </p:cNvSpPr>
            <p:nvPr/>
          </p:nvSpPr>
          <p:spPr bwMode="auto">
            <a:xfrm>
              <a:off x="6830607" y="2806635"/>
              <a:ext cx="902134" cy="773261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447643" y="4152720"/>
            <a:ext cx="1843184" cy="1843424"/>
            <a:chOff x="6447688" y="4152720"/>
            <a:chExt cx="1843424" cy="1843424"/>
          </a:xfrm>
        </p:grpSpPr>
        <p:sp>
          <p:nvSpPr>
            <p:cNvPr id="82" name="Rectangle 33"/>
            <p:cNvSpPr/>
            <p:nvPr/>
          </p:nvSpPr>
          <p:spPr>
            <a:xfrm>
              <a:off x="6447688" y="4152720"/>
              <a:ext cx="1843424" cy="1843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6" dirty="0"/>
            </a:p>
          </p:txBody>
        </p:sp>
        <p:sp>
          <p:nvSpPr>
            <p:cNvPr id="29" name="Freeform 26"/>
            <p:cNvSpPr>
              <a:spLocks noChangeAspect="1" noEditPoints="1"/>
            </p:cNvSpPr>
            <p:nvPr/>
          </p:nvSpPr>
          <p:spPr bwMode="auto">
            <a:xfrm>
              <a:off x="6862400" y="4586444"/>
              <a:ext cx="1014000" cy="975976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901178" y="1633284"/>
            <a:ext cx="2380779" cy="2381089"/>
            <a:chOff x="3900890" y="1633282"/>
            <a:chExt cx="2381089" cy="2381089"/>
          </a:xfrm>
        </p:grpSpPr>
        <p:sp>
          <p:nvSpPr>
            <p:cNvPr id="81" name="Rectangle 32"/>
            <p:cNvSpPr/>
            <p:nvPr/>
          </p:nvSpPr>
          <p:spPr>
            <a:xfrm>
              <a:off x="3900890" y="1633282"/>
              <a:ext cx="2381089" cy="23810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33" dirty="0"/>
            </a:p>
          </p:txBody>
        </p:sp>
        <p:grpSp>
          <p:nvGrpSpPr>
            <p:cNvPr id="30" name="Group 82"/>
            <p:cNvGrpSpPr/>
            <p:nvPr/>
          </p:nvGrpSpPr>
          <p:grpSpPr>
            <a:xfrm>
              <a:off x="4509473" y="2161062"/>
              <a:ext cx="1163923" cy="1325528"/>
              <a:chOff x="812800" y="2719388"/>
              <a:chExt cx="1017588" cy="1158875"/>
            </a:xfrm>
            <a:solidFill>
              <a:schemeClr val="bg1"/>
            </a:solidFill>
          </p:grpSpPr>
          <p:sp>
            <p:nvSpPr>
              <p:cNvPr id="31" name="Freeform 35"/>
              <p:cNvSpPr>
                <a:spLocks noEditPoints="1"/>
              </p:cNvSpPr>
              <p:nvPr/>
            </p:nvSpPr>
            <p:spPr bwMode="auto">
              <a:xfrm>
                <a:off x="812800" y="2719388"/>
                <a:ext cx="1017588" cy="1158875"/>
              </a:xfrm>
              <a:custGeom>
                <a:avLst/>
                <a:gdLst>
                  <a:gd name="T0" fmla="*/ 56 w 112"/>
                  <a:gd name="T1" fmla="*/ 0 h 128"/>
                  <a:gd name="T2" fmla="*/ 0 w 112"/>
                  <a:gd name="T3" fmla="*/ 26 h 128"/>
                  <a:gd name="T4" fmla="*/ 0 w 112"/>
                  <a:gd name="T5" fmla="*/ 102 h 128"/>
                  <a:gd name="T6" fmla="*/ 56 w 112"/>
                  <a:gd name="T7" fmla="*/ 128 h 128"/>
                  <a:gd name="T8" fmla="*/ 112 w 112"/>
                  <a:gd name="T9" fmla="*/ 102 h 128"/>
                  <a:gd name="T10" fmla="*/ 112 w 112"/>
                  <a:gd name="T11" fmla="*/ 26 h 128"/>
                  <a:gd name="T12" fmla="*/ 56 w 112"/>
                  <a:gd name="T13" fmla="*/ 0 h 128"/>
                  <a:gd name="T14" fmla="*/ 104 w 112"/>
                  <a:gd name="T15" fmla="*/ 102 h 128"/>
                  <a:gd name="T16" fmla="*/ 56 w 112"/>
                  <a:gd name="T17" fmla="*/ 120 h 128"/>
                  <a:gd name="T18" fmla="*/ 8 w 112"/>
                  <a:gd name="T19" fmla="*/ 102 h 128"/>
                  <a:gd name="T20" fmla="*/ 8 w 112"/>
                  <a:gd name="T21" fmla="*/ 87 h 128"/>
                  <a:gd name="T22" fmla="*/ 56 w 112"/>
                  <a:gd name="T23" fmla="*/ 100 h 128"/>
                  <a:gd name="T24" fmla="*/ 104 w 112"/>
                  <a:gd name="T25" fmla="*/ 87 h 128"/>
                  <a:gd name="T26" fmla="*/ 104 w 112"/>
                  <a:gd name="T27" fmla="*/ 102 h 128"/>
                  <a:gd name="T28" fmla="*/ 104 w 112"/>
                  <a:gd name="T29" fmla="*/ 78 h 128"/>
                  <a:gd name="T30" fmla="*/ 104 w 112"/>
                  <a:gd name="T31" fmla="*/ 78 h 128"/>
                  <a:gd name="T32" fmla="*/ 104 w 112"/>
                  <a:gd name="T33" fmla="*/ 78 h 128"/>
                  <a:gd name="T34" fmla="*/ 56 w 112"/>
                  <a:gd name="T35" fmla="*/ 96 h 128"/>
                  <a:gd name="T36" fmla="*/ 8 w 112"/>
                  <a:gd name="T37" fmla="*/ 78 h 128"/>
                  <a:gd name="T38" fmla="*/ 8 w 112"/>
                  <a:gd name="T39" fmla="*/ 78 h 128"/>
                  <a:gd name="T40" fmla="*/ 8 w 112"/>
                  <a:gd name="T41" fmla="*/ 78 h 128"/>
                  <a:gd name="T42" fmla="*/ 8 w 112"/>
                  <a:gd name="T43" fmla="*/ 63 h 128"/>
                  <a:gd name="T44" fmla="*/ 56 w 112"/>
                  <a:gd name="T45" fmla="*/ 76 h 128"/>
                  <a:gd name="T46" fmla="*/ 104 w 112"/>
                  <a:gd name="T47" fmla="*/ 63 h 128"/>
                  <a:gd name="T48" fmla="*/ 104 w 112"/>
                  <a:gd name="T49" fmla="*/ 78 h 128"/>
                  <a:gd name="T50" fmla="*/ 104 w 112"/>
                  <a:gd name="T51" fmla="*/ 54 h 128"/>
                  <a:gd name="T52" fmla="*/ 104 w 112"/>
                  <a:gd name="T53" fmla="*/ 54 h 128"/>
                  <a:gd name="T54" fmla="*/ 104 w 112"/>
                  <a:gd name="T55" fmla="*/ 54 h 128"/>
                  <a:gd name="T56" fmla="*/ 56 w 112"/>
                  <a:gd name="T57" fmla="*/ 72 h 128"/>
                  <a:gd name="T58" fmla="*/ 8 w 112"/>
                  <a:gd name="T59" fmla="*/ 54 h 128"/>
                  <a:gd name="T60" fmla="*/ 8 w 112"/>
                  <a:gd name="T61" fmla="*/ 54 h 128"/>
                  <a:gd name="T62" fmla="*/ 8 w 112"/>
                  <a:gd name="T63" fmla="*/ 54 h 128"/>
                  <a:gd name="T64" fmla="*/ 8 w 112"/>
                  <a:gd name="T65" fmla="*/ 40 h 128"/>
                  <a:gd name="T66" fmla="*/ 56 w 112"/>
                  <a:gd name="T67" fmla="*/ 52 h 128"/>
                  <a:gd name="T68" fmla="*/ 104 w 112"/>
                  <a:gd name="T69" fmla="*/ 40 h 128"/>
                  <a:gd name="T70" fmla="*/ 104 w 112"/>
                  <a:gd name="T71" fmla="*/ 54 h 128"/>
                  <a:gd name="T72" fmla="*/ 56 w 112"/>
                  <a:gd name="T73" fmla="*/ 44 h 128"/>
                  <a:gd name="T74" fmla="*/ 8 w 112"/>
                  <a:gd name="T75" fmla="*/ 26 h 128"/>
                  <a:gd name="T76" fmla="*/ 56 w 112"/>
                  <a:gd name="T77" fmla="*/ 8 h 128"/>
                  <a:gd name="T78" fmla="*/ 104 w 112"/>
                  <a:gd name="T79" fmla="*/ 26 h 128"/>
                  <a:gd name="T80" fmla="*/ 56 w 112"/>
                  <a:gd name="T81" fmla="*/ 4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2" h="128">
                    <a:moveTo>
                      <a:pt x="56" y="0"/>
                    </a:moveTo>
                    <a:cubicBezTo>
                      <a:pt x="29" y="0"/>
                      <a:pt x="0" y="8"/>
                      <a:pt x="0" y="26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20"/>
                      <a:pt x="29" y="128"/>
                      <a:pt x="56" y="128"/>
                    </a:cubicBezTo>
                    <a:cubicBezTo>
                      <a:pt x="83" y="128"/>
                      <a:pt x="112" y="120"/>
                      <a:pt x="112" y="102"/>
                    </a:cubicBezTo>
                    <a:cubicBezTo>
                      <a:pt x="112" y="26"/>
                      <a:pt x="112" y="26"/>
                      <a:pt x="112" y="26"/>
                    </a:cubicBezTo>
                    <a:cubicBezTo>
                      <a:pt x="112" y="8"/>
                      <a:pt x="83" y="0"/>
                      <a:pt x="56" y="0"/>
                    </a:cubicBezTo>
                    <a:close/>
                    <a:moveTo>
                      <a:pt x="104" y="102"/>
                    </a:moveTo>
                    <a:cubicBezTo>
                      <a:pt x="104" y="112"/>
                      <a:pt x="83" y="120"/>
                      <a:pt x="56" y="120"/>
                    </a:cubicBezTo>
                    <a:cubicBezTo>
                      <a:pt x="29" y="120"/>
                      <a:pt x="8" y="112"/>
                      <a:pt x="8" y="102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16" y="96"/>
                      <a:pt x="36" y="100"/>
                      <a:pt x="56" y="100"/>
                    </a:cubicBezTo>
                    <a:cubicBezTo>
                      <a:pt x="76" y="100"/>
                      <a:pt x="96" y="96"/>
                      <a:pt x="104" y="87"/>
                    </a:cubicBezTo>
                    <a:lnTo>
                      <a:pt x="104" y="102"/>
                    </a:lnTo>
                    <a:close/>
                    <a:moveTo>
                      <a:pt x="104" y="78"/>
                    </a:moveTo>
                    <a:cubicBezTo>
                      <a:pt x="104" y="78"/>
                      <a:pt x="104" y="78"/>
                      <a:pt x="104" y="78"/>
                    </a:cubicBezTo>
                    <a:cubicBezTo>
                      <a:pt x="104" y="78"/>
                      <a:pt x="104" y="78"/>
                      <a:pt x="104" y="78"/>
                    </a:cubicBezTo>
                    <a:cubicBezTo>
                      <a:pt x="104" y="88"/>
                      <a:pt x="83" y="96"/>
                      <a:pt x="56" y="96"/>
                    </a:cubicBezTo>
                    <a:cubicBezTo>
                      <a:pt x="29" y="96"/>
                      <a:pt x="8" y="8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6" y="72"/>
                      <a:pt x="36" y="76"/>
                      <a:pt x="56" y="76"/>
                    </a:cubicBezTo>
                    <a:cubicBezTo>
                      <a:pt x="76" y="76"/>
                      <a:pt x="96" y="72"/>
                      <a:pt x="104" y="63"/>
                    </a:cubicBezTo>
                    <a:lnTo>
                      <a:pt x="104" y="78"/>
                    </a:lnTo>
                    <a:close/>
                    <a:moveTo>
                      <a:pt x="104" y="54"/>
                    </a:move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64"/>
                      <a:pt x="83" y="72"/>
                      <a:pt x="56" y="72"/>
                    </a:cubicBezTo>
                    <a:cubicBezTo>
                      <a:pt x="29" y="72"/>
                      <a:pt x="8" y="6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18" y="48"/>
                      <a:pt x="38" y="52"/>
                      <a:pt x="56" y="52"/>
                    </a:cubicBezTo>
                    <a:cubicBezTo>
                      <a:pt x="74" y="52"/>
                      <a:pt x="94" y="48"/>
                      <a:pt x="104" y="40"/>
                    </a:cubicBezTo>
                    <a:lnTo>
                      <a:pt x="104" y="54"/>
                    </a:lnTo>
                    <a:close/>
                    <a:moveTo>
                      <a:pt x="56" y="44"/>
                    </a:moveTo>
                    <a:cubicBezTo>
                      <a:pt x="29" y="44"/>
                      <a:pt x="8" y="36"/>
                      <a:pt x="8" y="26"/>
                    </a:cubicBezTo>
                    <a:cubicBezTo>
                      <a:pt x="8" y="16"/>
                      <a:pt x="29" y="8"/>
                      <a:pt x="56" y="8"/>
                    </a:cubicBezTo>
                    <a:cubicBezTo>
                      <a:pt x="83" y="8"/>
                      <a:pt x="104" y="16"/>
                      <a:pt x="104" y="26"/>
                    </a:cubicBezTo>
                    <a:cubicBezTo>
                      <a:pt x="104" y="36"/>
                      <a:pt x="83" y="44"/>
                      <a:pt x="56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Oval 36"/>
              <p:cNvSpPr>
                <a:spLocks noChangeArrowheads="1"/>
              </p:cNvSpPr>
              <p:nvPr/>
            </p:nvSpPr>
            <p:spPr bwMode="auto">
              <a:xfrm>
                <a:off x="1612900" y="3624263"/>
                <a:ext cx="71438" cy="730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Oval 37"/>
              <p:cNvSpPr>
                <a:spLocks noChangeArrowheads="1"/>
              </p:cNvSpPr>
              <p:nvPr/>
            </p:nvSpPr>
            <p:spPr bwMode="auto">
              <a:xfrm>
                <a:off x="1612900" y="3406776"/>
                <a:ext cx="71438" cy="730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Oval 38"/>
              <p:cNvSpPr>
                <a:spLocks noChangeArrowheads="1"/>
              </p:cNvSpPr>
              <p:nvPr/>
            </p:nvSpPr>
            <p:spPr bwMode="auto">
              <a:xfrm>
                <a:off x="1612900" y="3190876"/>
                <a:ext cx="71438" cy="714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648391" y="4135498"/>
            <a:ext cx="1633566" cy="1633779"/>
            <a:chOff x="4648201" y="4135496"/>
            <a:chExt cx="1633779" cy="1633779"/>
          </a:xfrm>
        </p:grpSpPr>
        <p:sp>
          <p:nvSpPr>
            <p:cNvPr id="84" name="Rectangle 37"/>
            <p:cNvSpPr/>
            <p:nvPr/>
          </p:nvSpPr>
          <p:spPr>
            <a:xfrm>
              <a:off x="4648201" y="4135496"/>
              <a:ext cx="1633779" cy="163377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6" dirty="0">
                <a:solidFill>
                  <a:schemeClr val="accent1"/>
                </a:solidFill>
              </a:endParaRPr>
            </a:p>
          </p:txBody>
        </p:sp>
        <p:sp>
          <p:nvSpPr>
            <p:cNvPr id="35" name="Freeform 151"/>
            <p:cNvSpPr>
              <a:spLocks noEditPoints="1"/>
            </p:cNvSpPr>
            <p:nvPr/>
          </p:nvSpPr>
          <p:spPr bwMode="auto">
            <a:xfrm rot="20484176">
              <a:off x="4985848" y="4517851"/>
              <a:ext cx="926400" cy="933236"/>
            </a:xfrm>
            <a:custGeom>
              <a:avLst/>
              <a:gdLst>
                <a:gd name="T0" fmla="*/ 93 w 123"/>
                <a:gd name="T1" fmla="*/ 129 h 129"/>
                <a:gd name="T2" fmla="*/ 62 w 123"/>
                <a:gd name="T3" fmla="*/ 111 h 129"/>
                <a:gd name="T4" fmla="*/ 89 w 123"/>
                <a:gd name="T5" fmla="*/ 84 h 129"/>
                <a:gd name="T6" fmla="*/ 91 w 123"/>
                <a:gd name="T7" fmla="*/ 98 h 129"/>
                <a:gd name="T8" fmla="*/ 111 w 123"/>
                <a:gd name="T9" fmla="*/ 70 h 129"/>
                <a:gd name="T10" fmla="*/ 109 w 123"/>
                <a:gd name="T11" fmla="*/ 62 h 129"/>
                <a:gd name="T12" fmla="*/ 114 w 123"/>
                <a:gd name="T13" fmla="*/ 59 h 129"/>
                <a:gd name="T14" fmla="*/ 122 w 123"/>
                <a:gd name="T15" fmla="*/ 79 h 129"/>
                <a:gd name="T16" fmla="*/ 92 w 123"/>
                <a:gd name="T17" fmla="*/ 118 h 129"/>
                <a:gd name="T18" fmla="*/ 93 w 123"/>
                <a:gd name="T19" fmla="*/ 129 h 129"/>
                <a:gd name="T20" fmla="*/ 0 w 123"/>
                <a:gd name="T21" fmla="*/ 58 h 129"/>
                <a:gd name="T22" fmla="*/ 30 w 123"/>
                <a:gd name="T23" fmla="*/ 38 h 129"/>
                <a:gd name="T24" fmla="*/ 42 w 123"/>
                <a:gd name="T25" fmla="*/ 74 h 129"/>
                <a:gd name="T26" fmla="*/ 29 w 123"/>
                <a:gd name="T27" fmla="*/ 69 h 129"/>
                <a:gd name="T28" fmla="*/ 45 w 123"/>
                <a:gd name="T29" fmla="*/ 99 h 129"/>
                <a:gd name="T30" fmla="*/ 53 w 123"/>
                <a:gd name="T31" fmla="*/ 101 h 129"/>
                <a:gd name="T32" fmla="*/ 53 w 123"/>
                <a:gd name="T33" fmla="*/ 107 h 129"/>
                <a:gd name="T34" fmla="*/ 33 w 123"/>
                <a:gd name="T35" fmla="*/ 105 h 129"/>
                <a:gd name="T36" fmla="*/ 11 w 123"/>
                <a:gd name="T37" fmla="*/ 62 h 129"/>
                <a:gd name="T38" fmla="*/ 0 w 123"/>
                <a:gd name="T39" fmla="*/ 58 h 129"/>
                <a:gd name="T40" fmla="*/ 111 w 123"/>
                <a:gd name="T41" fmla="*/ 9 h 129"/>
                <a:gd name="T42" fmla="*/ 102 w 123"/>
                <a:gd name="T43" fmla="*/ 16 h 129"/>
                <a:gd name="T44" fmla="*/ 54 w 123"/>
                <a:gd name="T45" fmla="*/ 12 h 129"/>
                <a:gd name="T46" fmla="*/ 41 w 123"/>
                <a:gd name="T47" fmla="*/ 28 h 129"/>
                <a:gd name="T48" fmla="*/ 46 w 123"/>
                <a:gd name="T49" fmla="*/ 32 h 129"/>
                <a:gd name="T50" fmla="*/ 52 w 123"/>
                <a:gd name="T51" fmla="*/ 26 h 129"/>
                <a:gd name="T52" fmla="*/ 86 w 123"/>
                <a:gd name="T53" fmla="*/ 28 h 129"/>
                <a:gd name="T54" fmla="*/ 75 w 123"/>
                <a:gd name="T55" fmla="*/ 37 h 129"/>
                <a:gd name="T56" fmla="*/ 112 w 123"/>
                <a:gd name="T57" fmla="*/ 46 h 129"/>
                <a:gd name="T58" fmla="*/ 111 w 123"/>
                <a:gd name="T59" fmla="*/ 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29">
                  <a:moveTo>
                    <a:pt x="93" y="129"/>
                  </a:moveTo>
                  <a:cubicBezTo>
                    <a:pt x="62" y="111"/>
                    <a:pt x="62" y="111"/>
                    <a:pt x="62" y="111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103" y="95"/>
                    <a:pt x="112" y="83"/>
                    <a:pt x="111" y="70"/>
                  </a:cubicBezTo>
                  <a:cubicBezTo>
                    <a:pt x="110" y="67"/>
                    <a:pt x="110" y="64"/>
                    <a:pt x="109" y="62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8" y="65"/>
                    <a:pt x="121" y="71"/>
                    <a:pt x="122" y="79"/>
                  </a:cubicBezTo>
                  <a:cubicBezTo>
                    <a:pt x="123" y="98"/>
                    <a:pt x="111" y="114"/>
                    <a:pt x="92" y="118"/>
                  </a:cubicBezTo>
                  <a:cubicBezTo>
                    <a:pt x="93" y="129"/>
                    <a:pt x="93" y="129"/>
                    <a:pt x="93" y="129"/>
                  </a:cubicBezTo>
                  <a:close/>
                  <a:moveTo>
                    <a:pt x="0" y="58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6" y="82"/>
                    <a:pt x="33" y="95"/>
                    <a:pt x="45" y="99"/>
                  </a:cubicBezTo>
                  <a:cubicBezTo>
                    <a:pt x="48" y="100"/>
                    <a:pt x="51" y="101"/>
                    <a:pt x="53" y="101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47" y="108"/>
                    <a:pt x="39" y="108"/>
                    <a:pt x="33" y="105"/>
                  </a:cubicBezTo>
                  <a:cubicBezTo>
                    <a:pt x="15" y="99"/>
                    <a:pt x="6" y="80"/>
                    <a:pt x="11" y="62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11" y="9"/>
                  </a:moveTo>
                  <a:cubicBezTo>
                    <a:pt x="102" y="16"/>
                    <a:pt x="102" y="16"/>
                    <a:pt x="102" y="16"/>
                  </a:cubicBezTo>
                  <a:cubicBezTo>
                    <a:pt x="90" y="3"/>
                    <a:pt x="69" y="0"/>
                    <a:pt x="54" y="12"/>
                  </a:cubicBezTo>
                  <a:cubicBezTo>
                    <a:pt x="48" y="16"/>
                    <a:pt x="44" y="22"/>
                    <a:pt x="41" y="28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8" y="29"/>
                    <a:pt x="49" y="27"/>
                    <a:pt x="52" y="26"/>
                  </a:cubicBezTo>
                  <a:cubicBezTo>
                    <a:pt x="62" y="18"/>
                    <a:pt x="77" y="19"/>
                    <a:pt x="86" y="28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112" y="46"/>
                    <a:pt x="112" y="46"/>
                    <a:pt x="112" y="46"/>
                  </a:cubicBezTo>
                  <a:lnTo>
                    <a:pt x="111" y="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1384242" y="1930182"/>
            <a:ext cx="240812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  <a:endParaRPr lang="en-US" altLang="zh-CN" sz="22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1106257" y="2367215"/>
            <a:ext cx="2686110" cy="127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</a:t>
            </a:r>
          </a:p>
        </p:txBody>
      </p:sp>
      <p:sp>
        <p:nvSpPr>
          <p:cNvPr id="86" name="Frame 39"/>
          <p:cNvSpPr/>
          <p:nvPr/>
        </p:nvSpPr>
        <p:spPr>
          <a:xfrm>
            <a:off x="5513354" y="3230401"/>
            <a:ext cx="1689585" cy="168980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6" dirty="0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145926" y="4213326"/>
            <a:ext cx="240812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  <a:endParaRPr lang="en-US" altLang="zh-CN" sz="22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1106258" y="4650359"/>
            <a:ext cx="3447795" cy="104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</a:t>
            </a:r>
          </a:p>
        </p:txBody>
      </p:sp>
      <p:sp>
        <p:nvSpPr>
          <p:cNvPr id="47" name="矩形 46"/>
          <p:cNvSpPr/>
          <p:nvPr/>
        </p:nvSpPr>
        <p:spPr>
          <a:xfrm>
            <a:off x="8403108" y="4229368"/>
            <a:ext cx="240812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  <a:endParaRPr lang="en-US" altLang="zh-CN" sz="22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8403106" y="4666401"/>
            <a:ext cx="2686110" cy="104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</a:t>
            </a:r>
          </a:p>
        </p:txBody>
      </p:sp>
      <p:sp>
        <p:nvSpPr>
          <p:cNvPr id="49" name="矩形 48"/>
          <p:cNvSpPr/>
          <p:nvPr/>
        </p:nvSpPr>
        <p:spPr>
          <a:xfrm>
            <a:off x="8178549" y="2477434"/>
            <a:ext cx="2408127" cy="430879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sz="22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  <a:endParaRPr lang="en-US" altLang="zh-CN" sz="22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/>
          <p:cNvSpPr>
            <a:spLocks noChangeArrowheads="1"/>
          </p:cNvSpPr>
          <p:nvPr/>
        </p:nvSpPr>
        <p:spPr bwMode="auto">
          <a:xfrm>
            <a:off x="8178547" y="2914467"/>
            <a:ext cx="2891158" cy="104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在此录入上述图表的描述说明，在此录入上述图表的描述说明，在此录入上述图表的综合描述说明，在此录入上述图表的描述说明</a:t>
            </a:r>
          </a:p>
        </p:txBody>
      </p:sp>
      <p:sp>
        <p:nvSpPr>
          <p:cNvPr id="38" name="Frame 39"/>
          <p:cNvSpPr/>
          <p:nvPr/>
        </p:nvSpPr>
        <p:spPr>
          <a:xfrm>
            <a:off x="5513354" y="3230401"/>
            <a:ext cx="1689585" cy="168980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6" dirty="0">
              <a:solidFill>
                <a:schemeClr val="tx1"/>
              </a:solidFill>
            </a:endParaRPr>
          </a:p>
        </p:txBody>
      </p:sp>
      <p:sp>
        <p:nvSpPr>
          <p:cNvPr id="87" name="Rectangle 40"/>
          <p:cNvSpPr/>
          <p:nvPr/>
        </p:nvSpPr>
        <p:spPr>
          <a:xfrm>
            <a:off x="5853989" y="3571079"/>
            <a:ext cx="1008313" cy="100844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554862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00"/>
                            </p:stCondLst>
                            <p:childTnLst>
                              <p:par>
                                <p:cTn id="52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6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750" fill="hold"/>
                                        <p:tgtEl>
                                          <p:spTgt spid="86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1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86" grpId="0" animBg="1"/>
      <p:bldP spid="86" grpId="1" animBg="1"/>
      <p:bldP spid="86" grpId="2" animBg="1"/>
      <p:bldP spid="45" grpId="0"/>
      <p:bldP spid="46" grpId="0"/>
      <p:bldP spid="47" grpId="0"/>
      <p:bldP spid="48" grpId="0"/>
      <p:bldP spid="49" grpId="0"/>
      <p:bldP spid="50" grpId="0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794635" y="1484786"/>
            <a:ext cx="2556425" cy="907751"/>
            <a:chOff x="3666731" y="1984470"/>
            <a:chExt cx="2636520" cy="1447800"/>
          </a:xfrm>
        </p:grpSpPr>
        <p:sp>
          <p:nvSpPr>
            <p:cNvPr id="14" name="任意多边形 13"/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35"/>
            <p:cNvSpPr txBox="1"/>
            <p:nvPr/>
          </p:nvSpPr>
          <p:spPr>
            <a:xfrm>
              <a:off x="3971726" y="2389297"/>
              <a:ext cx="2230360" cy="6381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输入内容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657949" y="1484786"/>
            <a:ext cx="2556425" cy="907751"/>
            <a:chOff x="1436370" y="1984470"/>
            <a:chExt cx="2636520" cy="1447800"/>
          </a:xfrm>
        </p:grpSpPr>
        <p:sp>
          <p:nvSpPr>
            <p:cNvPr id="17" name="任意多边形 16"/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文本框 43"/>
            <p:cNvSpPr txBox="1"/>
            <p:nvPr/>
          </p:nvSpPr>
          <p:spPr>
            <a:xfrm>
              <a:off x="1709209" y="2340208"/>
              <a:ext cx="2293960" cy="7363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输入内容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068007" y="1484786"/>
            <a:ext cx="2556425" cy="907751"/>
            <a:chOff x="8127453" y="1984470"/>
            <a:chExt cx="2636520" cy="1447800"/>
          </a:xfrm>
        </p:grpSpPr>
        <p:sp>
          <p:nvSpPr>
            <p:cNvPr id="20" name="任意多边形 19"/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文本框 46"/>
            <p:cNvSpPr txBox="1"/>
            <p:nvPr/>
          </p:nvSpPr>
          <p:spPr>
            <a:xfrm>
              <a:off x="8439016" y="2389297"/>
              <a:ext cx="2230360" cy="6381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输入内容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31321" y="1484786"/>
            <a:ext cx="2556425" cy="907751"/>
            <a:chOff x="5897092" y="1984470"/>
            <a:chExt cx="2636520" cy="1447800"/>
          </a:xfrm>
        </p:grpSpPr>
        <p:sp>
          <p:nvSpPr>
            <p:cNvPr id="23" name="任意多边形 22"/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文本框 49"/>
            <p:cNvSpPr txBox="1"/>
            <p:nvPr/>
          </p:nvSpPr>
          <p:spPr>
            <a:xfrm>
              <a:off x="6227711" y="2340213"/>
              <a:ext cx="2205655" cy="7363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输入内容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2313562" y="2670537"/>
            <a:ext cx="1107544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47"/>
          <p:cNvSpPr>
            <a:spLocks noChangeArrowheads="1"/>
          </p:cNvSpPr>
          <p:nvPr/>
        </p:nvSpPr>
        <p:spPr bwMode="auto">
          <a:xfrm>
            <a:off x="1916736" y="3149658"/>
            <a:ext cx="1907140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28" name="矩形 27"/>
          <p:cNvSpPr/>
          <p:nvPr/>
        </p:nvSpPr>
        <p:spPr>
          <a:xfrm>
            <a:off x="4480021" y="2670537"/>
            <a:ext cx="1107544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7"/>
          <p:cNvSpPr>
            <a:spLocks noChangeArrowheads="1"/>
          </p:cNvSpPr>
          <p:nvPr/>
        </p:nvSpPr>
        <p:spPr bwMode="auto">
          <a:xfrm>
            <a:off x="4125850" y="3149658"/>
            <a:ext cx="1874629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0" name="矩形 29"/>
          <p:cNvSpPr/>
          <p:nvPr/>
        </p:nvSpPr>
        <p:spPr>
          <a:xfrm>
            <a:off x="6646480" y="2670537"/>
            <a:ext cx="1107544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47"/>
          <p:cNvSpPr>
            <a:spLocks noChangeArrowheads="1"/>
          </p:cNvSpPr>
          <p:nvPr/>
        </p:nvSpPr>
        <p:spPr bwMode="auto">
          <a:xfrm>
            <a:off x="6302451" y="3149658"/>
            <a:ext cx="1891868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2" name="矩形 31"/>
          <p:cNvSpPr/>
          <p:nvPr/>
        </p:nvSpPr>
        <p:spPr>
          <a:xfrm>
            <a:off x="8812937" y="2670537"/>
            <a:ext cx="1107544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8496293" y="3149658"/>
            <a:ext cx="1874261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4" name="Freeform 12"/>
          <p:cNvSpPr>
            <a:spLocks/>
          </p:cNvSpPr>
          <p:nvPr/>
        </p:nvSpPr>
        <p:spPr bwMode="auto">
          <a:xfrm>
            <a:off x="1656951" y="4873849"/>
            <a:ext cx="528432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Freeform 12"/>
          <p:cNvSpPr>
            <a:spLocks/>
          </p:cNvSpPr>
          <p:nvPr/>
        </p:nvSpPr>
        <p:spPr bwMode="auto">
          <a:xfrm flipH="1" flipV="1">
            <a:off x="10246261" y="5779097"/>
            <a:ext cx="528432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16851" y="5188050"/>
            <a:ext cx="8541902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945310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4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4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4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4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6836E-6 -3.7037E-7 L 0.36686 0.15278 " pathEditMode="relative" rAng="0" ptsTypes="AA">
                                      <p:cBhvr>
                                        <p:cTn id="60" dur="500" spd="-999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343" y="763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5742E-7 -3.33333E-6 L -0.39495 -0.11018 " pathEditMode="relative" rAng="0" ptsTypes="AA">
                                      <p:cBhvr>
                                        <p:cTn id="64" dur="500" spd="-999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8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100"/>
                            </p:stCondLst>
                            <p:childTnLst>
                              <p:par>
                                <p:cTn id="6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4" grpId="1" animBg="1"/>
      <p:bldP spid="35" grpId="0" animBg="1"/>
      <p:bldP spid="35" grpId="1" animBg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未知"/>
          <p:cNvSpPr>
            <a:spLocks/>
          </p:cNvSpPr>
          <p:nvPr/>
        </p:nvSpPr>
        <p:spPr bwMode="auto">
          <a:xfrm>
            <a:off x="3824774" y="3400245"/>
            <a:ext cx="1304755" cy="638175"/>
          </a:xfrm>
          <a:custGeom>
            <a:avLst/>
            <a:gdLst>
              <a:gd name="T0" fmla="*/ 1281113 w 822"/>
              <a:gd name="T1" fmla="*/ 0 h 402"/>
              <a:gd name="T2" fmla="*/ 0 w 822"/>
              <a:gd name="T3" fmla="*/ 447675 h 402"/>
              <a:gd name="T4" fmla="*/ 1304925 w 822"/>
              <a:gd name="T5" fmla="*/ 638175 h 402"/>
              <a:gd name="T6" fmla="*/ 1281113 w 822"/>
              <a:gd name="T7" fmla="*/ 0 h 40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22" h="402">
                <a:moveTo>
                  <a:pt x="807" y="0"/>
                </a:moveTo>
                <a:lnTo>
                  <a:pt x="0" y="282"/>
                </a:lnTo>
                <a:lnTo>
                  <a:pt x="822" y="402"/>
                </a:lnTo>
                <a:lnTo>
                  <a:pt x="807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23997"/>
                </a:schemeClr>
              </a:gs>
              <a:gs pos="100000">
                <a:schemeClr val="bg1">
                  <a:alpha val="1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未知"/>
          <p:cNvSpPr>
            <a:spLocks/>
          </p:cNvSpPr>
          <p:nvPr/>
        </p:nvSpPr>
        <p:spPr bwMode="auto">
          <a:xfrm>
            <a:off x="5315243" y="2804932"/>
            <a:ext cx="1295231" cy="728663"/>
          </a:xfrm>
          <a:custGeom>
            <a:avLst/>
            <a:gdLst>
              <a:gd name="T0" fmla="*/ 1293813 w 816"/>
              <a:gd name="T1" fmla="*/ 0 h 459"/>
              <a:gd name="T2" fmla="*/ 0 w 816"/>
              <a:gd name="T3" fmla="*/ 533400 h 459"/>
              <a:gd name="T4" fmla="*/ 1295400 w 816"/>
              <a:gd name="T5" fmla="*/ 728663 h 459"/>
              <a:gd name="T6" fmla="*/ 1293813 w 816"/>
              <a:gd name="T7" fmla="*/ 0 h 45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16" h="459">
                <a:moveTo>
                  <a:pt x="815" y="0"/>
                </a:moveTo>
                <a:lnTo>
                  <a:pt x="0" y="336"/>
                </a:lnTo>
                <a:lnTo>
                  <a:pt x="816" y="459"/>
                </a:lnTo>
                <a:lnTo>
                  <a:pt x="815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23997"/>
                </a:schemeClr>
              </a:gs>
              <a:gs pos="100000">
                <a:schemeClr val="bg1">
                  <a:alpha val="1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未知"/>
          <p:cNvSpPr>
            <a:spLocks/>
          </p:cNvSpPr>
          <p:nvPr/>
        </p:nvSpPr>
        <p:spPr bwMode="auto">
          <a:xfrm>
            <a:off x="6777139" y="2262007"/>
            <a:ext cx="1314279" cy="733425"/>
          </a:xfrm>
          <a:custGeom>
            <a:avLst/>
            <a:gdLst>
              <a:gd name="T0" fmla="*/ 1298575 w 828"/>
              <a:gd name="T1" fmla="*/ 0 h 462"/>
              <a:gd name="T2" fmla="*/ 0 w 828"/>
              <a:gd name="T3" fmla="*/ 523875 h 462"/>
              <a:gd name="T4" fmla="*/ 1314450 w 828"/>
              <a:gd name="T5" fmla="*/ 733425 h 462"/>
              <a:gd name="T6" fmla="*/ 1298575 w 828"/>
              <a:gd name="T7" fmla="*/ 0 h 46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28" h="462">
                <a:moveTo>
                  <a:pt x="818" y="0"/>
                </a:moveTo>
                <a:lnTo>
                  <a:pt x="0" y="330"/>
                </a:lnTo>
                <a:lnTo>
                  <a:pt x="828" y="462"/>
                </a:lnTo>
                <a:lnTo>
                  <a:pt x="818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23997"/>
                </a:schemeClr>
              </a:gs>
              <a:gs pos="100000">
                <a:schemeClr val="bg1">
                  <a:alpha val="1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未知"/>
          <p:cNvSpPr>
            <a:spLocks/>
          </p:cNvSpPr>
          <p:nvPr/>
        </p:nvSpPr>
        <p:spPr bwMode="auto">
          <a:xfrm>
            <a:off x="8291418" y="1642880"/>
            <a:ext cx="1323803" cy="762000"/>
          </a:xfrm>
          <a:custGeom>
            <a:avLst/>
            <a:gdLst>
              <a:gd name="T0" fmla="*/ 1323975 w 834"/>
              <a:gd name="T1" fmla="*/ 0 h 480"/>
              <a:gd name="T2" fmla="*/ 0 w 834"/>
              <a:gd name="T3" fmla="*/ 566738 h 480"/>
              <a:gd name="T4" fmla="*/ 1323975 w 834"/>
              <a:gd name="T5" fmla="*/ 762000 h 480"/>
              <a:gd name="T6" fmla="*/ 1323975 w 834"/>
              <a:gd name="T7" fmla="*/ 0 h 48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34" h="480">
                <a:moveTo>
                  <a:pt x="834" y="0"/>
                </a:moveTo>
                <a:lnTo>
                  <a:pt x="0" y="357"/>
                </a:lnTo>
                <a:lnTo>
                  <a:pt x="834" y="480"/>
                </a:lnTo>
                <a:lnTo>
                  <a:pt x="834" y="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alpha val="23997"/>
                </a:schemeClr>
              </a:gs>
              <a:gs pos="100000">
                <a:schemeClr val="bg1">
                  <a:alpha val="1999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0" name="Group 31"/>
          <p:cNvGrpSpPr>
            <a:grpSpLocks/>
          </p:cNvGrpSpPr>
          <p:nvPr/>
        </p:nvGrpSpPr>
        <p:grpSpPr bwMode="auto">
          <a:xfrm>
            <a:off x="3812075" y="3400244"/>
            <a:ext cx="1331740" cy="1108075"/>
            <a:chOff x="1498" y="2667"/>
            <a:chExt cx="839" cy="698"/>
          </a:xfrm>
        </p:grpSpPr>
        <p:sp>
          <p:nvSpPr>
            <p:cNvPr id="21" name="未知"/>
            <p:cNvSpPr>
              <a:spLocks/>
            </p:cNvSpPr>
            <p:nvPr/>
          </p:nvSpPr>
          <p:spPr bwMode="auto">
            <a:xfrm>
              <a:off x="1498" y="2667"/>
              <a:ext cx="839" cy="589"/>
            </a:xfrm>
            <a:custGeom>
              <a:avLst/>
              <a:gdLst>
                <a:gd name="T0" fmla="*/ 0 w 963"/>
                <a:gd name="T1" fmla="*/ 280 h 691"/>
                <a:gd name="T2" fmla="*/ 822 w 963"/>
                <a:gd name="T3" fmla="*/ 0 h 691"/>
                <a:gd name="T4" fmla="*/ 839 w 963"/>
                <a:gd name="T5" fmla="*/ 589 h 691"/>
                <a:gd name="T6" fmla="*/ 3 w 963"/>
                <a:gd name="T7" fmla="*/ 589 h 691"/>
                <a:gd name="T8" fmla="*/ 0 w 963"/>
                <a:gd name="T9" fmla="*/ 280 h 6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3" h="691">
                  <a:moveTo>
                    <a:pt x="0" y="328"/>
                  </a:moveTo>
                  <a:lnTo>
                    <a:pt x="944" y="0"/>
                  </a:lnTo>
                  <a:lnTo>
                    <a:pt x="963" y="691"/>
                  </a:lnTo>
                  <a:lnTo>
                    <a:pt x="3" y="691"/>
                  </a:lnTo>
                  <a:lnTo>
                    <a:pt x="0" y="328"/>
                  </a:lnTo>
                  <a:close/>
                </a:path>
              </a:pathLst>
            </a:custGeom>
            <a:solidFill>
              <a:schemeClr val="accent4"/>
            </a:solidFill>
            <a:ln w="28575" cmpd="sng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Text Box 17"/>
            <p:cNvSpPr txBox="1">
              <a:spLocks noChangeArrowheads="1"/>
            </p:cNvSpPr>
            <p:nvPr/>
          </p:nvSpPr>
          <p:spPr bwMode="auto">
            <a:xfrm>
              <a:off x="2007" y="2923"/>
              <a:ext cx="31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4000">
                  <a:solidFill>
                    <a:schemeClr val="bg1"/>
                  </a:solidFill>
                  <a:ea typeface="黑体" pitchFamily="49" charset="-122"/>
                </a:rPr>
                <a:t>1</a:t>
              </a:r>
            </a:p>
          </p:txBody>
        </p:sp>
      </p:grpSp>
      <p:grpSp>
        <p:nvGrpSpPr>
          <p:cNvPr id="23" name="Group 32"/>
          <p:cNvGrpSpPr>
            <a:grpSpLocks/>
          </p:cNvGrpSpPr>
          <p:nvPr/>
        </p:nvGrpSpPr>
        <p:grpSpPr bwMode="auto">
          <a:xfrm>
            <a:off x="5299370" y="2798580"/>
            <a:ext cx="1326977" cy="1709738"/>
            <a:chOff x="2435" y="2288"/>
            <a:chExt cx="836" cy="1077"/>
          </a:xfrm>
        </p:grpSpPr>
        <p:sp>
          <p:nvSpPr>
            <p:cNvPr id="24" name="未知"/>
            <p:cNvSpPr>
              <a:spLocks/>
            </p:cNvSpPr>
            <p:nvPr/>
          </p:nvSpPr>
          <p:spPr bwMode="auto">
            <a:xfrm>
              <a:off x="2435" y="2288"/>
              <a:ext cx="836" cy="968"/>
            </a:xfrm>
            <a:custGeom>
              <a:avLst/>
              <a:gdLst>
                <a:gd name="T0" fmla="*/ 0 w 960"/>
                <a:gd name="T1" fmla="*/ 340 h 1110"/>
                <a:gd name="T2" fmla="*/ 829 w 960"/>
                <a:gd name="T3" fmla="*/ 0 h 1110"/>
                <a:gd name="T4" fmla="*/ 836 w 960"/>
                <a:gd name="T5" fmla="*/ 968 h 1110"/>
                <a:gd name="T6" fmla="*/ 0 w 960"/>
                <a:gd name="T7" fmla="*/ 968 h 1110"/>
                <a:gd name="T8" fmla="*/ 0 w 960"/>
                <a:gd name="T9" fmla="*/ 340 h 1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0" h="1110">
                  <a:moveTo>
                    <a:pt x="0" y="390"/>
                  </a:moveTo>
                  <a:lnTo>
                    <a:pt x="952" y="0"/>
                  </a:lnTo>
                  <a:lnTo>
                    <a:pt x="960" y="1110"/>
                  </a:lnTo>
                  <a:lnTo>
                    <a:pt x="0" y="1110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chemeClr val="accent3"/>
            </a:solidFill>
            <a:ln w="28575" cmpd="sng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Text Box 18"/>
            <p:cNvSpPr txBox="1">
              <a:spLocks noChangeArrowheads="1"/>
            </p:cNvSpPr>
            <p:nvPr/>
          </p:nvSpPr>
          <p:spPr bwMode="auto">
            <a:xfrm>
              <a:off x="2949" y="2923"/>
              <a:ext cx="31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4000">
                  <a:solidFill>
                    <a:schemeClr val="bg1"/>
                  </a:solidFill>
                  <a:ea typeface="黑体" pitchFamily="49" charset="-122"/>
                </a:rPr>
                <a:t>2</a:t>
              </a:r>
            </a:p>
          </p:txBody>
        </p:sp>
      </p:grpSp>
      <p:grpSp>
        <p:nvGrpSpPr>
          <p:cNvPr id="26" name="Group 33"/>
          <p:cNvGrpSpPr>
            <a:grpSpLocks/>
          </p:cNvGrpSpPr>
          <p:nvPr/>
        </p:nvGrpSpPr>
        <p:grpSpPr bwMode="auto">
          <a:xfrm>
            <a:off x="6773965" y="2249307"/>
            <a:ext cx="1336501" cy="2259013"/>
            <a:chOff x="3364" y="1942"/>
            <a:chExt cx="842" cy="1423"/>
          </a:xfrm>
        </p:grpSpPr>
        <p:sp>
          <p:nvSpPr>
            <p:cNvPr id="27" name="未知"/>
            <p:cNvSpPr>
              <a:spLocks/>
            </p:cNvSpPr>
            <p:nvPr/>
          </p:nvSpPr>
          <p:spPr bwMode="auto">
            <a:xfrm>
              <a:off x="3364" y="1942"/>
              <a:ext cx="842" cy="1314"/>
            </a:xfrm>
            <a:custGeom>
              <a:avLst/>
              <a:gdLst>
                <a:gd name="T0" fmla="*/ 0 w 967"/>
                <a:gd name="T1" fmla="*/ 332 h 1507"/>
                <a:gd name="T2" fmla="*/ 826 w 967"/>
                <a:gd name="T3" fmla="*/ 0 h 1507"/>
                <a:gd name="T4" fmla="*/ 842 w 967"/>
                <a:gd name="T5" fmla="*/ 1314 h 1507"/>
                <a:gd name="T6" fmla="*/ 6 w 967"/>
                <a:gd name="T7" fmla="*/ 1314 h 1507"/>
                <a:gd name="T8" fmla="*/ 0 w 967"/>
                <a:gd name="T9" fmla="*/ 332 h 15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7" h="1507">
                  <a:moveTo>
                    <a:pt x="0" y="381"/>
                  </a:moveTo>
                  <a:lnTo>
                    <a:pt x="949" y="0"/>
                  </a:lnTo>
                  <a:lnTo>
                    <a:pt x="967" y="1507"/>
                  </a:lnTo>
                  <a:lnTo>
                    <a:pt x="7" y="1507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chemeClr val="accent2"/>
            </a:solidFill>
            <a:ln w="28575" cmpd="sng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3873" y="2923"/>
              <a:ext cx="31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4000">
                  <a:solidFill>
                    <a:schemeClr val="bg1"/>
                  </a:solidFill>
                  <a:ea typeface="黑体" pitchFamily="49" charset="-122"/>
                </a:rPr>
                <a:t>3</a:t>
              </a:r>
            </a:p>
          </p:txBody>
        </p:sp>
      </p:grpSp>
      <p:grpSp>
        <p:nvGrpSpPr>
          <p:cNvPr id="29" name="Group 34"/>
          <p:cNvGrpSpPr>
            <a:grpSpLocks/>
          </p:cNvGrpSpPr>
          <p:nvPr/>
        </p:nvGrpSpPr>
        <p:grpSpPr bwMode="auto">
          <a:xfrm>
            <a:off x="8264434" y="1634945"/>
            <a:ext cx="1358723" cy="2873375"/>
            <a:chOff x="4303" y="1555"/>
            <a:chExt cx="856" cy="1810"/>
          </a:xfrm>
        </p:grpSpPr>
        <p:sp>
          <p:nvSpPr>
            <p:cNvPr id="30" name="未知"/>
            <p:cNvSpPr>
              <a:spLocks/>
            </p:cNvSpPr>
            <p:nvPr/>
          </p:nvSpPr>
          <p:spPr bwMode="auto">
            <a:xfrm>
              <a:off x="4303" y="1555"/>
              <a:ext cx="856" cy="1702"/>
            </a:xfrm>
            <a:custGeom>
              <a:avLst/>
              <a:gdLst>
                <a:gd name="T0" fmla="*/ 0 w 982"/>
                <a:gd name="T1" fmla="*/ 368 h 1953"/>
                <a:gd name="T2" fmla="*/ 856 w 982"/>
                <a:gd name="T3" fmla="*/ 0 h 1953"/>
                <a:gd name="T4" fmla="*/ 853 w 982"/>
                <a:gd name="T5" fmla="*/ 1702 h 1953"/>
                <a:gd name="T6" fmla="*/ 16 w 982"/>
                <a:gd name="T7" fmla="*/ 1702 h 1953"/>
                <a:gd name="T8" fmla="*/ 0 w 982"/>
                <a:gd name="T9" fmla="*/ 368 h 19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2" h="1953">
                  <a:moveTo>
                    <a:pt x="0" y="422"/>
                  </a:moveTo>
                  <a:lnTo>
                    <a:pt x="982" y="0"/>
                  </a:lnTo>
                  <a:lnTo>
                    <a:pt x="978" y="1953"/>
                  </a:lnTo>
                  <a:lnTo>
                    <a:pt x="18" y="1953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chemeClr val="accent1"/>
            </a:solidFill>
            <a:ln w="28575" cmpd="sng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Text Box 20"/>
            <p:cNvSpPr txBox="1">
              <a:spLocks noChangeArrowheads="1"/>
            </p:cNvSpPr>
            <p:nvPr/>
          </p:nvSpPr>
          <p:spPr bwMode="auto">
            <a:xfrm>
              <a:off x="4833" y="2923"/>
              <a:ext cx="31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4000">
                  <a:solidFill>
                    <a:schemeClr val="bg1"/>
                  </a:solidFill>
                  <a:ea typeface="黑体" pitchFamily="49" charset="-122"/>
                </a:rPr>
                <a:t>4</a:t>
              </a:r>
            </a:p>
          </p:txBody>
        </p:sp>
      </p:grpSp>
      <p:sp>
        <p:nvSpPr>
          <p:cNvPr id="32" name="Line 21"/>
          <p:cNvSpPr>
            <a:spLocks noChangeShapeType="1"/>
          </p:cNvSpPr>
          <p:nvPr/>
        </p:nvSpPr>
        <p:spPr bwMode="auto">
          <a:xfrm flipH="1">
            <a:off x="2039070" y="3671705"/>
            <a:ext cx="2828557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Rectangle 22"/>
          <p:cNvSpPr>
            <a:spLocks noChangeArrowheads="1"/>
          </p:cNvSpPr>
          <p:nvPr/>
        </p:nvSpPr>
        <p:spPr bwMode="auto">
          <a:xfrm>
            <a:off x="1950181" y="3341507"/>
            <a:ext cx="2709509" cy="35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Tx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黑体" pitchFamily="49" charset="-122"/>
              </a:rPr>
              <a:t>添加文字描述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ea typeface="黑体" pitchFamily="49" charset="-122"/>
            </a:endParaRPr>
          </a:p>
        </p:txBody>
      </p:sp>
      <p:sp>
        <p:nvSpPr>
          <p:cNvPr id="34" name="Line 23"/>
          <p:cNvSpPr>
            <a:spLocks noChangeShapeType="1"/>
          </p:cNvSpPr>
          <p:nvPr/>
        </p:nvSpPr>
        <p:spPr bwMode="auto">
          <a:xfrm flipH="1">
            <a:off x="2039069" y="3057343"/>
            <a:ext cx="4352358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Rectangle 24"/>
          <p:cNvSpPr>
            <a:spLocks noChangeArrowheads="1"/>
          </p:cNvSpPr>
          <p:nvPr/>
        </p:nvSpPr>
        <p:spPr bwMode="auto">
          <a:xfrm>
            <a:off x="1950181" y="2727145"/>
            <a:ext cx="2709509" cy="35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Tx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黑体" pitchFamily="49" charset="-122"/>
              </a:rPr>
              <a:t>添加文字描述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ea typeface="黑体" pitchFamily="49" charset="-122"/>
            </a:endParaRPr>
          </a:p>
        </p:txBody>
      </p:sp>
      <p:sp>
        <p:nvSpPr>
          <p:cNvPr id="36" name="Line 25"/>
          <p:cNvSpPr>
            <a:spLocks noChangeShapeType="1"/>
          </p:cNvSpPr>
          <p:nvPr/>
        </p:nvSpPr>
        <p:spPr bwMode="auto">
          <a:xfrm flipH="1">
            <a:off x="2039069" y="2476318"/>
            <a:ext cx="5846001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Rectangle 26"/>
          <p:cNvSpPr>
            <a:spLocks noChangeArrowheads="1"/>
          </p:cNvSpPr>
          <p:nvPr/>
        </p:nvSpPr>
        <p:spPr bwMode="auto">
          <a:xfrm>
            <a:off x="1950181" y="2146120"/>
            <a:ext cx="2709509" cy="35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Tx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黑体" pitchFamily="49" charset="-122"/>
              </a:rPr>
              <a:t>添加文字描述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ea typeface="黑体" pitchFamily="49" charset="-122"/>
            </a:endParaRPr>
          </a:p>
        </p:txBody>
      </p:sp>
      <p:sp>
        <p:nvSpPr>
          <p:cNvPr id="38" name="Line 27"/>
          <p:cNvSpPr>
            <a:spLocks noChangeShapeType="1"/>
          </p:cNvSpPr>
          <p:nvPr/>
        </p:nvSpPr>
        <p:spPr bwMode="auto">
          <a:xfrm flipH="1">
            <a:off x="2039069" y="1925455"/>
            <a:ext cx="7369803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Rectangle 28"/>
          <p:cNvSpPr>
            <a:spLocks noChangeArrowheads="1"/>
          </p:cNvSpPr>
          <p:nvPr/>
        </p:nvSpPr>
        <p:spPr bwMode="auto">
          <a:xfrm>
            <a:off x="1950181" y="1595257"/>
            <a:ext cx="2709509" cy="35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Tx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黑体" pitchFamily="49" charset="-122"/>
              </a:rPr>
              <a:t>添加文字描述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ea typeface="黑体" pitchFamily="49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039070" y="4864434"/>
            <a:ext cx="8236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在此录入上述图表的综合描述说明，在此录入上述图表的综合描述说明。在此录入上述图表的综合描述说明，在此录入上述图表的综合描述说明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983433" y="4562760"/>
            <a:ext cx="1026361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839006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 animBg="1"/>
      <p:bldP spid="35" grpId="0"/>
      <p:bldP spid="36" grpId="0" animBg="1"/>
      <p:bldP spid="37" grpId="0"/>
      <p:bldP spid="38" grpId="0" animBg="1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5"/>
          <p:cNvSpPr/>
          <p:nvPr/>
        </p:nvSpPr>
        <p:spPr bwMode="auto">
          <a:xfrm>
            <a:off x="4607826" y="4633809"/>
            <a:ext cx="3264230" cy="569236"/>
          </a:xfrm>
          <a:custGeom>
            <a:avLst/>
            <a:gdLst/>
            <a:ahLst/>
            <a:cxnLst/>
            <a:rect l="l" t="t" r="r" b="b"/>
            <a:pathLst>
              <a:path w="3265930" h="569236">
                <a:moveTo>
                  <a:pt x="0" y="0"/>
                </a:moveTo>
                <a:lnTo>
                  <a:pt x="2981312" y="0"/>
                </a:lnTo>
                <a:cubicBezTo>
                  <a:pt x="3138502" y="0"/>
                  <a:pt x="3265930" y="127428"/>
                  <a:pt x="3265930" y="284618"/>
                </a:cubicBezTo>
                <a:cubicBezTo>
                  <a:pt x="3265930" y="441808"/>
                  <a:pt x="3138502" y="569236"/>
                  <a:pt x="2981312" y="569236"/>
                </a:cubicBezTo>
                <a:lnTo>
                  <a:pt x="0" y="569236"/>
                </a:lnTo>
                <a:close/>
              </a:path>
            </a:pathLst>
          </a:cu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bg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4607826" y="2146505"/>
            <a:ext cx="3264230" cy="569236"/>
          </a:xfrm>
          <a:custGeom>
            <a:avLst/>
            <a:gdLst/>
            <a:ahLst/>
            <a:cxnLst/>
            <a:rect l="l" t="t" r="r" b="b"/>
            <a:pathLst>
              <a:path w="3265930" h="569236">
                <a:moveTo>
                  <a:pt x="0" y="0"/>
                </a:moveTo>
                <a:lnTo>
                  <a:pt x="2981312" y="0"/>
                </a:lnTo>
                <a:cubicBezTo>
                  <a:pt x="3138502" y="0"/>
                  <a:pt x="3265930" y="127428"/>
                  <a:pt x="3265930" y="284618"/>
                </a:cubicBezTo>
                <a:cubicBezTo>
                  <a:pt x="3265930" y="441808"/>
                  <a:pt x="3138502" y="569236"/>
                  <a:pt x="2981312" y="569236"/>
                </a:cubicBezTo>
                <a:lnTo>
                  <a:pt x="0" y="569236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bg1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50442" y="2231068"/>
            <a:ext cx="1978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8" name="空心弧 7"/>
          <p:cNvSpPr/>
          <p:nvPr/>
        </p:nvSpPr>
        <p:spPr bwMode="auto">
          <a:xfrm flipV="1">
            <a:off x="2209594" y="1700810"/>
            <a:ext cx="1459871" cy="1460631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空心弧 9"/>
          <p:cNvSpPr/>
          <p:nvPr/>
        </p:nvSpPr>
        <p:spPr bwMode="auto">
          <a:xfrm rot="10800000" flipV="1">
            <a:off x="3381241" y="1961482"/>
            <a:ext cx="1459871" cy="1460631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空心弧 10"/>
          <p:cNvSpPr/>
          <p:nvPr/>
        </p:nvSpPr>
        <p:spPr bwMode="auto">
          <a:xfrm rot="4631022" flipV="1">
            <a:off x="3414690" y="3173235"/>
            <a:ext cx="1460631" cy="1459871"/>
          </a:xfrm>
          <a:prstGeom prst="blockArc">
            <a:avLst>
              <a:gd name="adj1" fmla="val 10168821"/>
              <a:gd name="adj2" fmla="val 20860726"/>
              <a:gd name="adj3" fmla="val 17514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空心弧 11"/>
          <p:cNvSpPr/>
          <p:nvPr/>
        </p:nvSpPr>
        <p:spPr bwMode="auto">
          <a:xfrm>
            <a:off x="2230927" y="4633811"/>
            <a:ext cx="1459871" cy="1460631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空心弧 12"/>
          <p:cNvSpPr/>
          <p:nvPr/>
        </p:nvSpPr>
        <p:spPr bwMode="auto">
          <a:xfrm rot="10800000">
            <a:off x="3402574" y="4373139"/>
            <a:ext cx="1459871" cy="1460631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3598" y="2346611"/>
            <a:ext cx="5706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</a:t>
            </a:r>
            <a:endParaRPr lang="zh-CN" alt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73598" y="4762265"/>
            <a:ext cx="535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</a:t>
            </a:r>
            <a:endParaRPr lang="zh-CN" alt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18673" y="2882246"/>
            <a:ext cx="517964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在此录入上述图表的综合描述说明，在此录入上述图表的综合描述说明。在此录入上述图表的综合描述说明，在此录入上述图表的综合描述说明。</a:t>
            </a:r>
            <a:endParaRPr lang="zh-CN" altLang="en-US" sz="14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18673" y="5180756"/>
            <a:ext cx="517964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在此录入上述图表的综合描述说明，在此录入上述图表的综合描述说明。在此录入上述图表的综合描述说明，在此录入上述图表的综合描述说明。</a:t>
            </a:r>
            <a:endParaRPr lang="zh-CN" altLang="en-US" sz="14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50442" y="4728608"/>
            <a:ext cx="1978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49784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8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48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8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80"/>
                            </p:stCondLst>
                            <p:childTnLst>
                              <p:par>
                                <p:cTn id="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96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7"/>
          <p:cNvGrpSpPr>
            <a:grpSpLocks/>
          </p:cNvGrpSpPr>
          <p:nvPr/>
        </p:nvGrpSpPr>
        <p:grpSpPr bwMode="auto">
          <a:xfrm>
            <a:off x="4739805" y="4618014"/>
            <a:ext cx="843015" cy="1094482"/>
            <a:chOff x="3600" y="3001"/>
            <a:chExt cx="779" cy="1007"/>
          </a:xfrm>
          <a:solidFill>
            <a:schemeClr val="tx2"/>
          </a:solidFill>
        </p:grpSpPr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3600" y="3072"/>
              <a:ext cx="779" cy="936"/>
            </a:xfrm>
            <a:custGeom>
              <a:avLst/>
              <a:gdLst/>
              <a:ahLst/>
              <a:cxnLst>
                <a:cxn ang="0">
                  <a:pos x="3" y="159"/>
                </a:cxn>
                <a:cxn ang="0">
                  <a:pos x="90" y="130"/>
                </a:cxn>
                <a:cxn ang="0">
                  <a:pos x="360" y="128"/>
                </a:cxn>
                <a:cxn ang="0">
                  <a:pos x="451" y="116"/>
                </a:cxn>
                <a:cxn ang="0">
                  <a:pos x="602" y="40"/>
                </a:cxn>
                <a:cxn ang="0">
                  <a:pos x="693" y="26"/>
                </a:cxn>
                <a:cxn ang="0">
                  <a:pos x="648" y="98"/>
                </a:cxn>
                <a:cxn ang="0">
                  <a:pos x="586" y="139"/>
                </a:cxn>
                <a:cxn ang="0">
                  <a:pos x="483" y="221"/>
                </a:cxn>
                <a:cxn ang="0">
                  <a:pos x="465" y="306"/>
                </a:cxn>
                <a:cxn ang="0">
                  <a:pos x="571" y="786"/>
                </a:cxn>
                <a:cxn ang="0">
                  <a:pos x="541" y="843"/>
                </a:cxn>
                <a:cxn ang="0">
                  <a:pos x="483" y="816"/>
                </a:cxn>
                <a:cxn ang="0">
                  <a:pos x="389" y="557"/>
                </a:cxn>
                <a:cxn ang="0">
                  <a:pos x="366" y="518"/>
                </a:cxn>
                <a:cxn ang="0">
                  <a:pos x="355" y="518"/>
                </a:cxn>
                <a:cxn ang="0">
                  <a:pos x="334" y="557"/>
                </a:cxn>
                <a:cxn ang="0">
                  <a:pos x="239" y="816"/>
                </a:cxn>
                <a:cxn ang="0">
                  <a:pos x="182" y="843"/>
                </a:cxn>
                <a:cxn ang="0">
                  <a:pos x="152" y="786"/>
                </a:cxn>
                <a:cxn ang="0">
                  <a:pos x="257" y="306"/>
                </a:cxn>
                <a:cxn ang="0">
                  <a:pos x="241" y="235"/>
                </a:cxn>
                <a:cxn ang="0">
                  <a:pos x="165" y="211"/>
                </a:cxn>
                <a:cxn ang="0">
                  <a:pos x="75" y="203"/>
                </a:cxn>
                <a:cxn ang="0">
                  <a:pos x="3" y="159"/>
                </a:cxn>
              </a:cxnLst>
              <a:rect l="0" t="0" r="r" b="b"/>
              <a:pathLst>
                <a:path w="709" h="852">
                  <a:moveTo>
                    <a:pt x="3" y="159"/>
                  </a:moveTo>
                  <a:cubicBezTo>
                    <a:pt x="6" y="128"/>
                    <a:pt x="51" y="130"/>
                    <a:pt x="90" y="130"/>
                  </a:cubicBezTo>
                  <a:cubicBezTo>
                    <a:pt x="126" y="130"/>
                    <a:pt x="312" y="128"/>
                    <a:pt x="360" y="128"/>
                  </a:cubicBezTo>
                  <a:cubicBezTo>
                    <a:pt x="409" y="128"/>
                    <a:pt x="450" y="116"/>
                    <a:pt x="451" y="116"/>
                  </a:cubicBezTo>
                  <a:cubicBezTo>
                    <a:pt x="478" y="111"/>
                    <a:pt x="569" y="57"/>
                    <a:pt x="602" y="40"/>
                  </a:cubicBezTo>
                  <a:cubicBezTo>
                    <a:pt x="637" y="23"/>
                    <a:pt x="676" y="0"/>
                    <a:pt x="693" y="26"/>
                  </a:cubicBezTo>
                  <a:cubicBezTo>
                    <a:pt x="709" y="52"/>
                    <a:pt x="687" y="73"/>
                    <a:pt x="648" y="98"/>
                  </a:cubicBezTo>
                  <a:cubicBezTo>
                    <a:pt x="605" y="125"/>
                    <a:pt x="611" y="123"/>
                    <a:pt x="586" y="139"/>
                  </a:cubicBezTo>
                  <a:cubicBezTo>
                    <a:pt x="558" y="156"/>
                    <a:pt x="497" y="200"/>
                    <a:pt x="483" y="221"/>
                  </a:cubicBezTo>
                  <a:cubicBezTo>
                    <a:pt x="470" y="241"/>
                    <a:pt x="469" y="272"/>
                    <a:pt x="465" y="306"/>
                  </a:cubicBezTo>
                  <a:cubicBezTo>
                    <a:pt x="454" y="436"/>
                    <a:pt x="564" y="761"/>
                    <a:pt x="571" y="786"/>
                  </a:cubicBezTo>
                  <a:cubicBezTo>
                    <a:pt x="577" y="807"/>
                    <a:pt x="573" y="833"/>
                    <a:pt x="541" y="843"/>
                  </a:cubicBezTo>
                  <a:cubicBezTo>
                    <a:pt x="509" y="852"/>
                    <a:pt x="490" y="837"/>
                    <a:pt x="483" y="816"/>
                  </a:cubicBezTo>
                  <a:cubicBezTo>
                    <a:pt x="472" y="778"/>
                    <a:pt x="408" y="606"/>
                    <a:pt x="389" y="557"/>
                  </a:cubicBezTo>
                  <a:cubicBezTo>
                    <a:pt x="381" y="537"/>
                    <a:pt x="373" y="522"/>
                    <a:pt x="366" y="518"/>
                  </a:cubicBezTo>
                  <a:cubicBezTo>
                    <a:pt x="363" y="517"/>
                    <a:pt x="357" y="518"/>
                    <a:pt x="355" y="518"/>
                  </a:cubicBezTo>
                  <a:cubicBezTo>
                    <a:pt x="348" y="521"/>
                    <a:pt x="341" y="537"/>
                    <a:pt x="334" y="557"/>
                  </a:cubicBezTo>
                  <a:cubicBezTo>
                    <a:pt x="315" y="606"/>
                    <a:pt x="251" y="778"/>
                    <a:pt x="239" y="816"/>
                  </a:cubicBezTo>
                  <a:cubicBezTo>
                    <a:pt x="233" y="837"/>
                    <a:pt x="214" y="852"/>
                    <a:pt x="182" y="843"/>
                  </a:cubicBezTo>
                  <a:cubicBezTo>
                    <a:pt x="150" y="833"/>
                    <a:pt x="145" y="807"/>
                    <a:pt x="152" y="786"/>
                  </a:cubicBezTo>
                  <a:cubicBezTo>
                    <a:pt x="159" y="761"/>
                    <a:pt x="269" y="436"/>
                    <a:pt x="257" y="306"/>
                  </a:cubicBezTo>
                  <a:cubicBezTo>
                    <a:pt x="254" y="272"/>
                    <a:pt x="254" y="255"/>
                    <a:pt x="241" y="235"/>
                  </a:cubicBezTo>
                  <a:cubicBezTo>
                    <a:pt x="227" y="215"/>
                    <a:pt x="197" y="214"/>
                    <a:pt x="165" y="211"/>
                  </a:cubicBezTo>
                  <a:cubicBezTo>
                    <a:pt x="136" y="208"/>
                    <a:pt x="125" y="207"/>
                    <a:pt x="75" y="203"/>
                  </a:cubicBezTo>
                  <a:cubicBezTo>
                    <a:pt x="29" y="198"/>
                    <a:pt x="0" y="189"/>
                    <a:pt x="3" y="1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zh-CN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" name="Oval 8"/>
            <p:cNvSpPr>
              <a:spLocks noChangeArrowheads="1"/>
            </p:cNvSpPr>
            <p:nvPr/>
          </p:nvSpPr>
          <p:spPr bwMode="auto">
            <a:xfrm>
              <a:off x="3899" y="3001"/>
              <a:ext cx="188" cy="189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zh-CN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3101088" y="4618013"/>
            <a:ext cx="851617" cy="1094481"/>
            <a:chOff x="2086" y="3001"/>
            <a:chExt cx="787" cy="1007"/>
          </a:xfrm>
          <a:solidFill>
            <a:schemeClr val="tx2"/>
          </a:solidFill>
        </p:grpSpPr>
        <p:sp>
          <p:nvSpPr>
            <p:cNvPr id="41" name="Freeform 9"/>
            <p:cNvSpPr>
              <a:spLocks/>
            </p:cNvSpPr>
            <p:nvPr/>
          </p:nvSpPr>
          <p:spPr bwMode="auto">
            <a:xfrm>
              <a:off x="2086" y="3213"/>
              <a:ext cx="787" cy="795"/>
            </a:xfrm>
            <a:custGeom>
              <a:avLst/>
              <a:gdLst/>
              <a:ahLst/>
              <a:cxnLst>
                <a:cxn ang="0">
                  <a:pos x="713" y="31"/>
                </a:cxn>
                <a:cxn ang="0">
                  <a:pos x="625" y="2"/>
                </a:cxn>
                <a:cxn ang="0">
                  <a:pos x="358" y="0"/>
                </a:cxn>
                <a:cxn ang="0">
                  <a:pos x="91" y="2"/>
                </a:cxn>
                <a:cxn ang="0">
                  <a:pos x="3" y="31"/>
                </a:cxn>
                <a:cxn ang="0">
                  <a:pos x="76" y="75"/>
                </a:cxn>
                <a:cxn ang="0">
                  <a:pos x="166" y="83"/>
                </a:cxn>
                <a:cxn ang="0">
                  <a:pos x="241" y="107"/>
                </a:cxn>
                <a:cxn ang="0">
                  <a:pos x="258" y="178"/>
                </a:cxn>
                <a:cxn ang="0">
                  <a:pos x="152" y="658"/>
                </a:cxn>
                <a:cxn ang="0">
                  <a:pos x="183" y="715"/>
                </a:cxn>
                <a:cxn ang="0">
                  <a:pos x="240" y="688"/>
                </a:cxn>
                <a:cxn ang="0">
                  <a:pos x="334" y="429"/>
                </a:cxn>
                <a:cxn ang="0">
                  <a:pos x="356" y="390"/>
                </a:cxn>
                <a:cxn ang="0">
                  <a:pos x="360" y="390"/>
                </a:cxn>
                <a:cxn ang="0">
                  <a:pos x="382" y="429"/>
                </a:cxn>
                <a:cxn ang="0">
                  <a:pos x="476" y="688"/>
                </a:cxn>
                <a:cxn ang="0">
                  <a:pos x="533" y="715"/>
                </a:cxn>
                <a:cxn ang="0">
                  <a:pos x="564" y="658"/>
                </a:cxn>
                <a:cxn ang="0">
                  <a:pos x="458" y="178"/>
                </a:cxn>
                <a:cxn ang="0">
                  <a:pos x="475" y="107"/>
                </a:cxn>
                <a:cxn ang="0">
                  <a:pos x="550" y="83"/>
                </a:cxn>
                <a:cxn ang="0">
                  <a:pos x="640" y="75"/>
                </a:cxn>
                <a:cxn ang="0">
                  <a:pos x="713" y="31"/>
                </a:cxn>
              </a:cxnLst>
              <a:rect l="0" t="0" r="r" b="b"/>
              <a:pathLst>
                <a:path w="716" h="724">
                  <a:moveTo>
                    <a:pt x="713" y="31"/>
                  </a:moveTo>
                  <a:cubicBezTo>
                    <a:pt x="710" y="0"/>
                    <a:pt x="664" y="2"/>
                    <a:pt x="625" y="2"/>
                  </a:cubicBezTo>
                  <a:cubicBezTo>
                    <a:pt x="591" y="2"/>
                    <a:pt x="410" y="0"/>
                    <a:pt x="358" y="0"/>
                  </a:cubicBezTo>
                  <a:cubicBezTo>
                    <a:pt x="306" y="0"/>
                    <a:pt x="125" y="2"/>
                    <a:pt x="91" y="2"/>
                  </a:cubicBezTo>
                  <a:cubicBezTo>
                    <a:pt x="51" y="2"/>
                    <a:pt x="6" y="0"/>
                    <a:pt x="3" y="31"/>
                  </a:cubicBezTo>
                  <a:cubicBezTo>
                    <a:pt x="0" y="61"/>
                    <a:pt x="29" y="70"/>
                    <a:pt x="76" y="75"/>
                  </a:cubicBezTo>
                  <a:cubicBezTo>
                    <a:pt x="126" y="79"/>
                    <a:pt x="136" y="80"/>
                    <a:pt x="166" y="83"/>
                  </a:cubicBezTo>
                  <a:cubicBezTo>
                    <a:pt x="198" y="86"/>
                    <a:pt x="228" y="87"/>
                    <a:pt x="241" y="107"/>
                  </a:cubicBezTo>
                  <a:cubicBezTo>
                    <a:pt x="254" y="127"/>
                    <a:pt x="255" y="144"/>
                    <a:pt x="258" y="178"/>
                  </a:cubicBezTo>
                  <a:cubicBezTo>
                    <a:pt x="269" y="308"/>
                    <a:pt x="159" y="633"/>
                    <a:pt x="152" y="658"/>
                  </a:cubicBezTo>
                  <a:cubicBezTo>
                    <a:pt x="146" y="679"/>
                    <a:pt x="150" y="705"/>
                    <a:pt x="183" y="715"/>
                  </a:cubicBezTo>
                  <a:cubicBezTo>
                    <a:pt x="215" y="724"/>
                    <a:pt x="234" y="709"/>
                    <a:pt x="240" y="688"/>
                  </a:cubicBezTo>
                  <a:cubicBezTo>
                    <a:pt x="251" y="650"/>
                    <a:pt x="315" y="478"/>
                    <a:pt x="334" y="429"/>
                  </a:cubicBezTo>
                  <a:cubicBezTo>
                    <a:pt x="342" y="409"/>
                    <a:pt x="348" y="393"/>
                    <a:pt x="356" y="390"/>
                  </a:cubicBezTo>
                  <a:cubicBezTo>
                    <a:pt x="360" y="390"/>
                    <a:pt x="360" y="390"/>
                    <a:pt x="360" y="390"/>
                  </a:cubicBezTo>
                  <a:cubicBezTo>
                    <a:pt x="368" y="393"/>
                    <a:pt x="374" y="409"/>
                    <a:pt x="382" y="429"/>
                  </a:cubicBezTo>
                  <a:cubicBezTo>
                    <a:pt x="401" y="478"/>
                    <a:pt x="465" y="650"/>
                    <a:pt x="476" y="688"/>
                  </a:cubicBezTo>
                  <a:cubicBezTo>
                    <a:pt x="482" y="709"/>
                    <a:pt x="501" y="724"/>
                    <a:pt x="533" y="715"/>
                  </a:cubicBezTo>
                  <a:cubicBezTo>
                    <a:pt x="566" y="705"/>
                    <a:pt x="570" y="679"/>
                    <a:pt x="564" y="658"/>
                  </a:cubicBezTo>
                  <a:cubicBezTo>
                    <a:pt x="556" y="633"/>
                    <a:pt x="447" y="308"/>
                    <a:pt x="458" y="178"/>
                  </a:cubicBezTo>
                  <a:cubicBezTo>
                    <a:pt x="461" y="144"/>
                    <a:pt x="462" y="127"/>
                    <a:pt x="475" y="107"/>
                  </a:cubicBezTo>
                  <a:cubicBezTo>
                    <a:pt x="488" y="87"/>
                    <a:pt x="518" y="86"/>
                    <a:pt x="550" y="83"/>
                  </a:cubicBezTo>
                  <a:cubicBezTo>
                    <a:pt x="580" y="80"/>
                    <a:pt x="590" y="79"/>
                    <a:pt x="640" y="75"/>
                  </a:cubicBezTo>
                  <a:cubicBezTo>
                    <a:pt x="687" y="70"/>
                    <a:pt x="716" y="61"/>
                    <a:pt x="713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zh-CN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2" name="Oval 10"/>
            <p:cNvSpPr>
              <a:spLocks noChangeArrowheads="1"/>
            </p:cNvSpPr>
            <p:nvPr/>
          </p:nvSpPr>
          <p:spPr bwMode="auto">
            <a:xfrm>
              <a:off x="2384" y="3001"/>
              <a:ext cx="189" cy="189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zh-CN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3" name="Group 30"/>
          <p:cNvGrpSpPr>
            <a:grpSpLocks/>
          </p:cNvGrpSpPr>
          <p:nvPr/>
        </p:nvGrpSpPr>
        <p:grpSpPr bwMode="auto">
          <a:xfrm>
            <a:off x="2279577" y="4618014"/>
            <a:ext cx="844449" cy="1094482"/>
            <a:chOff x="1327" y="3001"/>
            <a:chExt cx="780" cy="1007"/>
          </a:xfrm>
          <a:solidFill>
            <a:schemeClr val="tx2"/>
          </a:solidFill>
        </p:grpSpPr>
        <p:sp>
          <p:nvSpPr>
            <p:cNvPr id="44" name="Freeform 11"/>
            <p:cNvSpPr>
              <a:spLocks/>
            </p:cNvSpPr>
            <p:nvPr/>
          </p:nvSpPr>
          <p:spPr bwMode="auto">
            <a:xfrm>
              <a:off x="1327" y="3072"/>
              <a:ext cx="780" cy="936"/>
            </a:xfrm>
            <a:custGeom>
              <a:avLst/>
              <a:gdLst/>
              <a:ahLst/>
              <a:cxnLst>
                <a:cxn ang="0">
                  <a:pos x="706" y="159"/>
                </a:cxn>
                <a:cxn ang="0">
                  <a:pos x="618" y="130"/>
                </a:cxn>
                <a:cxn ang="0">
                  <a:pos x="348" y="128"/>
                </a:cxn>
                <a:cxn ang="0">
                  <a:pos x="258" y="116"/>
                </a:cxn>
                <a:cxn ang="0">
                  <a:pos x="107" y="40"/>
                </a:cxn>
                <a:cxn ang="0">
                  <a:pos x="16" y="26"/>
                </a:cxn>
                <a:cxn ang="0">
                  <a:pos x="61" y="98"/>
                </a:cxn>
                <a:cxn ang="0">
                  <a:pos x="123" y="139"/>
                </a:cxn>
                <a:cxn ang="0">
                  <a:pos x="225" y="221"/>
                </a:cxn>
                <a:cxn ang="0">
                  <a:pos x="243" y="306"/>
                </a:cxn>
                <a:cxn ang="0">
                  <a:pos x="138" y="786"/>
                </a:cxn>
                <a:cxn ang="0">
                  <a:pos x="168" y="843"/>
                </a:cxn>
                <a:cxn ang="0">
                  <a:pos x="225" y="816"/>
                </a:cxn>
                <a:cxn ang="0">
                  <a:pos x="319" y="557"/>
                </a:cxn>
                <a:cxn ang="0">
                  <a:pos x="343" y="518"/>
                </a:cxn>
                <a:cxn ang="0">
                  <a:pos x="354" y="518"/>
                </a:cxn>
                <a:cxn ang="0">
                  <a:pos x="375" y="557"/>
                </a:cxn>
                <a:cxn ang="0">
                  <a:pos x="469" y="816"/>
                </a:cxn>
                <a:cxn ang="0">
                  <a:pos x="527" y="843"/>
                </a:cxn>
                <a:cxn ang="0">
                  <a:pos x="557" y="786"/>
                </a:cxn>
                <a:cxn ang="0">
                  <a:pos x="451" y="306"/>
                </a:cxn>
                <a:cxn ang="0">
                  <a:pos x="468" y="235"/>
                </a:cxn>
                <a:cxn ang="0">
                  <a:pos x="543" y="211"/>
                </a:cxn>
                <a:cxn ang="0">
                  <a:pos x="633" y="203"/>
                </a:cxn>
                <a:cxn ang="0">
                  <a:pos x="706" y="159"/>
                </a:cxn>
              </a:cxnLst>
              <a:rect l="0" t="0" r="r" b="b"/>
              <a:pathLst>
                <a:path w="709" h="852">
                  <a:moveTo>
                    <a:pt x="706" y="159"/>
                  </a:moveTo>
                  <a:cubicBezTo>
                    <a:pt x="703" y="128"/>
                    <a:pt x="658" y="130"/>
                    <a:pt x="618" y="130"/>
                  </a:cubicBezTo>
                  <a:cubicBezTo>
                    <a:pt x="583" y="130"/>
                    <a:pt x="397" y="128"/>
                    <a:pt x="348" y="128"/>
                  </a:cubicBezTo>
                  <a:cubicBezTo>
                    <a:pt x="300" y="128"/>
                    <a:pt x="258" y="116"/>
                    <a:pt x="258" y="116"/>
                  </a:cubicBezTo>
                  <a:cubicBezTo>
                    <a:pt x="230" y="111"/>
                    <a:pt x="140" y="57"/>
                    <a:pt x="107" y="40"/>
                  </a:cubicBezTo>
                  <a:cubicBezTo>
                    <a:pt x="72" y="23"/>
                    <a:pt x="33" y="0"/>
                    <a:pt x="16" y="26"/>
                  </a:cubicBezTo>
                  <a:cubicBezTo>
                    <a:pt x="0" y="52"/>
                    <a:pt x="21" y="73"/>
                    <a:pt x="61" y="98"/>
                  </a:cubicBezTo>
                  <a:cubicBezTo>
                    <a:pt x="103" y="125"/>
                    <a:pt x="98" y="123"/>
                    <a:pt x="123" y="139"/>
                  </a:cubicBezTo>
                  <a:cubicBezTo>
                    <a:pt x="150" y="156"/>
                    <a:pt x="212" y="200"/>
                    <a:pt x="225" y="221"/>
                  </a:cubicBezTo>
                  <a:cubicBezTo>
                    <a:pt x="238" y="241"/>
                    <a:pt x="240" y="272"/>
                    <a:pt x="243" y="306"/>
                  </a:cubicBezTo>
                  <a:cubicBezTo>
                    <a:pt x="255" y="436"/>
                    <a:pt x="145" y="761"/>
                    <a:pt x="138" y="786"/>
                  </a:cubicBezTo>
                  <a:cubicBezTo>
                    <a:pt x="131" y="807"/>
                    <a:pt x="136" y="833"/>
                    <a:pt x="168" y="843"/>
                  </a:cubicBezTo>
                  <a:cubicBezTo>
                    <a:pt x="200" y="852"/>
                    <a:pt x="219" y="837"/>
                    <a:pt x="225" y="816"/>
                  </a:cubicBezTo>
                  <a:cubicBezTo>
                    <a:pt x="237" y="778"/>
                    <a:pt x="300" y="606"/>
                    <a:pt x="319" y="557"/>
                  </a:cubicBezTo>
                  <a:cubicBezTo>
                    <a:pt x="327" y="537"/>
                    <a:pt x="335" y="522"/>
                    <a:pt x="343" y="518"/>
                  </a:cubicBezTo>
                  <a:cubicBezTo>
                    <a:pt x="346" y="517"/>
                    <a:pt x="352" y="518"/>
                    <a:pt x="354" y="518"/>
                  </a:cubicBezTo>
                  <a:cubicBezTo>
                    <a:pt x="361" y="521"/>
                    <a:pt x="367" y="537"/>
                    <a:pt x="375" y="557"/>
                  </a:cubicBezTo>
                  <a:cubicBezTo>
                    <a:pt x="394" y="606"/>
                    <a:pt x="458" y="778"/>
                    <a:pt x="469" y="816"/>
                  </a:cubicBezTo>
                  <a:cubicBezTo>
                    <a:pt x="476" y="837"/>
                    <a:pt x="495" y="852"/>
                    <a:pt x="527" y="843"/>
                  </a:cubicBezTo>
                  <a:cubicBezTo>
                    <a:pt x="559" y="833"/>
                    <a:pt x="563" y="807"/>
                    <a:pt x="557" y="786"/>
                  </a:cubicBezTo>
                  <a:cubicBezTo>
                    <a:pt x="550" y="761"/>
                    <a:pt x="440" y="436"/>
                    <a:pt x="451" y="306"/>
                  </a:cubicBezTo>
                  <a:cubicBezTo>
                    <a:pt x="454" y="272"/>
                    <a:pt x="455" y="255"/>
                    <a:pt x="468" y="235"/>
                  </a:cubicBezTo>
                  <a:cubicBezTo>
                    <a:pt x="481" y="215"/>
                    <a:pt x="511" y="214"/>
                    <a:pt x="543" y="211"/>
                  </a:cubicBezTo>
                  <a:cubicBezTo>
                    <a:pt x="573" y="208"/>
                    <a:pt x="583" y="207"/>
                    <a:pt x="633" y="203"/>
                  </a:cubicBezTo>
                  <a:cubicBezTo>
                    <a:pt x="680" y="198"/>
                    <a:pt x="709" y="189"/>
                    <a:pt x="706" y="1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zh-CN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" name="Oval 12"/>
            <p:cNvSpPr>
              <a:spLocks noChangeArrowheads="1"/>
            </p:cNvSpPr>
            <p:nvPr/>
          </p:nvSpPr>
          <p:spPr bwMode="auto">
            <a:xfrm>
              <a:off x="1617" y="3001"/>
              <a:ext cx="189" cy="189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zh-CN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6" name="Group 28"/>
          <p:cNvGrpSpPr>
            <a:grpSpLocks/>
          </p:cNvGrpSpPr>
          <p:nvPr/>
        </p:nvGrpSpPr>
        <p:grpSpPr bwMode="auto">
          <a:xfrm>
            <a:off x="3909694" y="4618013"/>
            <a:ext cx="850183" cy="1094481"/>
            <a:chOff x="2833" y="3001"/>
            <a:chExt cx="786" cy="1007"/>
          </a:xfrm>
          <a:solidFill>
            <a:schemeClr val="tx2"/>
          </a:solidFill>
        </p:grpSpPr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2833" y="3213"/>
              <a:ext cx="786" cy="795"/>
            </a:xfrm>
            <a:custGeom>
              <a:avLst/>
              <a:gdLst/>
              <a:ahLst/>
              <a:cxnLst>
                <a:cxn ang="0">
                  <a:pos x="713" y="31"/>
                </a:cxn>
                <a:cxn ang="0">
                  <a:pos x="625" y="2"/>
                </a:cxn>
                <a:cxn ang="0">
                  <a:pos x="358" y="0"/>
                </a:cxn>
                <a:cxn ang="0">
                  <a:pos x="90" y="2"/>
                </a:cxn>
                <a:cxn ang="0">
                  <a:pos x="3" y="31"/>
                </a:cxn>
                <a:cxn ang="0">
                  <a:pos x="76" y="75"/>
                </a:cxn>
                <a:cxn ang="0">
                  <a:pos x="166" y="83"/>
                </a:cxn>
                <a:cxn ang="0">
                  <a:pos x="241" y="107"/>
                </a:cxn>
                <a:cxn ang="0">
                  <a:pos x="258" y="178"/>
                </a:cxn>
                <a:cxn ang="0">
                  <a:pos x="152" y="658"/>
                </a:cxn>
                <a:cxn ang="0">
                  <a:pos x="182" y="715"/>
                </a:cxn>
                <a:cxn ang="0">
                  <a:pos x="240" y="688"/>
                </a:cxn>
                <a:cxn ang="0">
                  <a:pos x="334" y="429"/>
                </a:cxn>
                <a:cxn ang="0">
                  <a:pos x="355" y="390"/>
                </a:cxn>
                <a:cxn ang="0">
                  <a:pos x="360" y="390"/>
                </a:cxn>
                <a:cxn ang="0">
                  <a:pos x="382" y="429"/>
                </a:cxn>
                <a:cxn ang="0">
                  <a:pos x="476" y="688"/>
                </a:cxn>
                <a:cxn ang="0">
                  <a:pos x="533" y="715"/>
                </a:cxn>
                <a:cxn ang="0">
                  <a:pos x="564" y="658"/>
                </a:cxn>
                <a:cxn ang="0">
                  <a:pos x="458" y="178"/>
                </a:cxn>
                <a:cxn ang="0">
                  <a:pos x="475" y="107"/>
                </a:cxn>
                <a:cxn ang="0">
                  <a:pos x="550" y="83"/>
                </a:cxn>
                <a:cxn ang="0">
                  <a:pos x="640" y="75"/>
                </a:cxn>
                <a:cxn ang="0">
                  <a:pos x="713" y="31"/>
                </a:cxn>
              </a:cxnLst>
              <a:rect l="0" t="0" r="r" b="b"/>
              <a:pathLst>
                <a:path w="715" h="724">
                  <a:moveTo>
                    <a:pt x="713" y="31"/>
                  </a:moveTo>
                  <a:cubicBezTo>
                    <a:pt x="710" y="0"/>
                    <a:pt x="664" y="2"/>
                    <a:pt x="625" y="2"/>
                  </a:cubicBezTo>
                  <a:cubicBezTo>
                    <a:pt x="590" y="2"/>
                    <a:pt x="410" y="0"/>
                    <a:pt x="358" y="0"/>
                  </a:cubicBezTo>
                  <a:cubicBezTo>
                    <a:pt x="306" y="0"/>
                    <a:pt x="125" y="2"/>
                    <a:pt x="90" y="2"/>
                  </a:cubicBezTo>
                  <a:cubicBezTo>
                    <a:pt x="51" y="2"/>
                    <a:pt x="6" y="0"/>
                    <a:pt x="3" y="31"/>
                  </a:cubicBezTo>
                  <a:cubicBezTo>
                    <a:pt x="0" y="61"/>
                    <a:pt x="29" y="70"/>
                    <a:pt x="76" y="75"/>
                  </a:cubicBezTo>
                  <a:cubicBezTo>
                    <a:pt x="126" y="79"/>
                    <a:pt x="136" y="80"/>
                    <a:pt x="166" y="83"/>
                  </a:cubicBezTo>
                  <a:cubicBezTo>
                    <a:pt x="198" y="86"/>
                    <a:pt x="228" y="87"/>
                    <a:pt x="241" y="107"/>
                  </a:cubicBezTo>
                  <a:cubicBezTo>
                    <a:pt x="254" y="127"/>
                    <a:pt x="254" y="144"/>
                    <a:pt x="258" y="178"/>
                  </a:cubicBezTo>
                  <a:cubicBezTo>
                    <a:pt x="269" y="308"/>
                    <a:pt x="159" y="633"/>
                    <a:pt x="152" y="658"/>
                  </a:cubicBezTo>
                  <a:cubicBezTo>
                    <a:pt x="146" y="679"/>
                    <a:pt x="150" y="705"/>
                    <a:pt x="182" y="715"/>
                  </a:cubicBezTo>
                  <a:cubicBezTo>
                    <a:pt x="214" y="724"/>
                    <a:pt x="233" y="709"/>
                    <a:pt x="240" y="688"/>
                  </a:cubicBezTo>
                  <a:cubicBezTo>
                    <a:pt x="251" y="650"/>
                    <a:pt x="315" y="478"/>
                    <a:pt x="334" y="429"/>
                  </a:cubicBezTo>
                  <a:cubicBezTo>
                    <a:pt x="342" y="409"/>
                    <a:pt x="348" y="393"/>
                    <a:pt x="355" y="390"/>
                  </a:cubicBezTo>
                  <a:cubicBezTo>
                    <a:pt x="360" y="390"/>
                    <a:pt x="360" y="390"/>
                    <a:pt x="360" y="390"/>
                  </a:cubicBezTo>
                  <a:cubicBezTo>
                    <a:pt x="368" y="393"/>
                    <a:pt x="374" y="409"/>
                    <a:pt x="382" y="429"/>
                  </a:cubicBezTo>
                  <a:cubicBezTo>
                    <a:pt x="401" y="478"/>
                    <a:pt x="464" y="650"/>
                    <a:pt x="476" y="688"/>
                  </a:cubicBezTo>
                  <a:cubicBezTo>
                    <a:pt x="482" y="709"/>
                    <a:pt x="501" y="724"/>
                    <a:pt x="533" y="715"/>
                  </a:cubicBezTo>
                  <a:cubicBezTo>
                    <a:pt x="565" y="705"/>
                    <a:pt x="570" y="679"/>
                    <a:pt x="564" y="658"/>
                  </a:cubicBezTo>
                  <a:cubicBezTo>
                    <a:pt x="556" y="633"/>
                    <a:pt x="446" y="308"/>
                    <a:pt x="458" y="178"/>
                  </a:cubicBezTo>
                  <a:cubicBezTo>
                    <a:pt x="461" y="144"/>
                    <a:pt x="462" y="127"/>
                    <a:pt x="475" y="107"/>
                  </a:cubicBezTo>
                  <a:cubicBezTo>
                    <a:pt x="488" y="87"/>
                    <a:pt x="518" y="86"/>
                    <a:pt x="550" y="83"/>
                  </a:cubicBezTo>
                  <a:cubicBezTo>
                    <a:pt x="580" y="80"/>
                    <a:pt x="590" y="79"/>
                    <a:pt x="640" y="75"/>
                  </a:cubicBezTo>
                  <a:cubicBezTo>
                    <a:pt x="687" y="70"/>
                    <a:pt x="715" y="61"/>
                    <a:pt x="713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zh-CN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" name="Oval 14"/>
            <p:cNvSpPr>
              <a:spLocks noChangeArrowheads="1"/>
            </p:cNvSpPr>
            <p:nvPr/>
          </p:nvSpPr>
          <p:spPr bwMode="auto">
            <a:xfrm>
              <a:off x="3131" y="3001"/>
              <a:ext cx="188" cy="189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zh-CN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9" name="Group 34"/>
          <p:cNvGrpSpPr>
            <a:grpSpLocks/>
          </p:cNvGrpSpPr>
          <p:nvPr/>
        </p:nvGrpSpPr>
        <p:grpSpPr bwMode="auto">
          <a:xfrm>
            <a:off x="4336935" y="3764518"/>
            <a:ext cx="844448" cy="1093048"/>
            <a:chOff x="3228" y="2215"/>
            <a:chExt cx="780" cy="1006"/>
          </a:xfrm>
          <a:solidFill>
            <a:schemeClr val="accent1"/>
          </a:solidFill>
        </p:grpSpPr>
        <p:sp>
          <p:nvSpPr>
            <p:cNvPr id="50" name="Freeform 15"/>
            <p:cNvSpPr>
              <a:spLocks/>
            </p:cNvSpPr>
            <p:nvPr/>
          </p:nvSpPr>
          <p:spPr bwMode="auto">
            <a:xfrm>
              <a:off x="3228" y="2286"/>
              <a:ext cx="780" cy="935"/>
            </a:xfrm>
            <a:custGeom>
              <a:avLst/>
              <a:gdLst/>
              <a:ahLst/>
              <a:cxnLst>
                <a:cxn ang="0">
                  <a:pos x="3" y="159"/>
                </a:cxn>
                <a:cxn ang="0">
                  <a:pos x="90" y="130"/>
                </a:cxn>
                <a:cxn ang="0">
                  <a:pos x="360" y="128"/>
                </a:cxn>
                <a:cxn ang="0">
                  <a:pos x="451" y="116"/>
                </a:cxn>
                <a:cxn ang="0">
                  <a:pos x="602" y="40"/>
                </a:cxn>
                <a:cxn ang="0">
                  <a:pos x="692" y="26"/>
                </a:cxn>
                <a:cxn ang="0">
                  <a:pos x="648" y="98"/>
                </a:cxn>
                <a:cxn ang="0">
                  <a:pos x="586" y="139"/>
                </a:cxn>
                <a:cxn ang="0">
                  <a:pos x="483" y="221"/>
                </a:cxn>
                <a:cxn ang="0">
                  <a:pos x="465" y="306"/>
                </a:cxn>
                <a:cxn ang="0">
                  <a:pos x="571" y="785"/>
                </a:cxn>
                <a:cxn ang="0">
                  <a:pos x="541" y="842"/>
                </a:cxn>
                <a:cxn ang="0">
                  <a:pos x="483" y="816"/>
                </a:cxn>
                <a:cxn ang="0">
                  <a:pos x="389" y="557"/>
                </a:cxn>
                <a:cxn ang="0">
                  <a:pos x="366" y="518"/>
                </a:cxn>
                <a:cxn ang="0">
                  <a:pos x="355" y="518"/>
                </a:cxn>
                <a:cxn ang="0">
                  <a:pos x="333" y="557"/>
                </a:cxn>
                <a:cxn ang="0">
                  <a:pos x="239" y="816"/>
                </a:cxn>
                <a:cxn ang="0">
                  <a:pos x="182" y="842"/>
                </a:cxn>
                <a:cxn ang="0">
                  <a:pos x="151" y="785"/>
                </a:cxn>
                <a:cxn ang="0">
                  <a:pos x="257" y="306"/>
                </a:cxn>
                <a:cxn ang="0">
                  <a:pos x="241" y="235"/>
                </a:cxn>
                <a:cxn ang="0">
                  <a:pos x="165" y="211"/>
                </a:cxn>
                <a:cxn ang="0">
                  <a:pos x="75" y="202"/>
                </a:cxn>
                <a:cxn ang="0">
                  <a:pos x="3" y="159"/>
                </a:cxn>
              </a:cxnLst>
              <a:rect l="0" t="0" r="r" b="b"/>
              <a:pathLst>
                <a:path w="709" h="852">
                  <a:moveTo>
                    <a:pt x="3" y="159"/>
                  </a:moveTo>
                  <a:cubicBezTo>
                    <a:pt x="6" y="128"/>
                    <a:pt x="51" y="130"/>
                    <a:pt x="90" y="130"/>
                  </a:cubicBezTo>
                  <a:cubicBezTo>
                    <a:pt x="125" y="130"/>
                    <a:pt x="312" y="128"/>
                    <a:pt x="360" y="128"/>
                  </a:cubicBezTo>
                  <a:cubicBezTo>
                    <a:pt x="408" y="128"/>
                    <a:pt x="450" y="116"/>
                    <a:pt x="451" y="116"/>
                  </a:cubicBezTo>
                  <a:cubicBezTo>
                    <a:pt x="478" y="111"/>
                    <a:pt x="569" y="57"/>
                    <a:pt x="602" y="40"/>
                  </a:cubicBezTo>
                  <a:cubicBezTo>
                    <a:pt x="637" y="23"/>
                    <a:pt x="676" y="0"/>
                    <a:pt x="692" y="26"/>
                  </a:cubicBezTo>
                  <a:cubicBezTo>
                    <a:pt x="709" y="52"/>
                    <a:pt x="687" y="73"/>
                    <a:pt x="648" y="98"/>
                  </a:cubicBezTo>
                  <a:cubicBezTo>
                    <a:pt x="605" y="125"/>
                    <a:pt x="611" y="123"/>
                    <a:pt x="586" y="139"/>
                  </a:cubicBezTo>
                  <a:cubicBezTo>
                    <a:pt x="558" y="156"/>
                    <a:pt x="496" y="200"/>
                    <a:pt x="483" y="221"/>
                  </a:cubicBezTo>
                  <a:cubicBezTo>
                    <a:pt x="470" y="241"/>
                    <a:pt x="468" y="272"/>
                    <a:pt x="465" y="306"/>
                  </a:cubicBezTo>
                  <a:cubicBezTo>
                    <a:pt x="454" y="436"/>
                    <a:pt x="564" y="760"/>
                    <a:pt x="571" y="785"/>
                  </a:cubicBezTo>
                  <a:cubicBezTo>
                    <a:pt x="577" y="807"/>
                    <a:pt x="573" y="833"/>
                    <a:pt x="541" y="842"/>
                  </a:cubicBezTo>
                  <a:cubicBezTo>
                    <a:pt x="508" y="852"/>
                    <a:pt x="489" y="837"/>
                    <a:pt x="483" y="816"/>
                  </a:cubicBezTo>
                  <a:cubicBezTo>
                    <a:pt x="472" y="777"/>
                    <a:pt x="408" y="606"/>
                    <a:pt x="389" y="557"/>
                  </a:cubicBezTo>
                  <a:cubicBezTo>
                    <a:pt x="381" y="537"/>
                    <a:pt x="373" y="522"/>
                    <a:pt x="366" y="518"/>
                  </a:cubicBezTo>
                  <a:cubicBezTo>
                    <a:pt x="363" y="517"/>
                    <a:pt x="357" y="517"/>
                    <a:pt x="355" y="518"/>
                  </a:cubicBezTo>
                  <a:cubicBezTo>
                    <a:pt x="347" y="521"/>
                    <a:pt x="341" y="537"/>
                    <a:pt x="333" y="557"/>
                  </a:cubicBezTo>
                  <a:cubicBezTo>
                    <a:pt x="314" y="606"/>
                    <a:pt x="251" y="777"/>
                    <a:pt x="239" y="816"/>
                  </a:cubicBezTo>
                  <a:cubicBezTo>
                    <a:pt x="233" y="837"/>
                    <a:pt x="214" y="852"/>
                    <a:pt x="182" y="842"/>
                  </a:cubicBezTo>
                  <a:cubicBezTo>
                    <a:pt x="150" y="833"/>
                    <a:pt x="145" y="807"/>
                    <a:pt x="151" y="785"/>
                  </a:cubicBezTo>
                  <a:cubicBezTo>
                    <a:pt x="159" y="760"/>
                    <a:pt x="269" y="436"/>
                    <a:pt x="257" y="306"/>
                  </a:cubicBezTo>
                  <a:cubicBezTo>
                    <a:pt x="254" y="272"/>
                    <a:pt x="254" y="255"/>
                    <a:pt x="241" y="235"/>
                  </a:cubicBezTo>
                  <a:cubicBezTo>
                    <a:pt x="227" y="214"/>
                    <a:pt x="197" y="214"/>
                    <a:pt x="165" y="211"/>
                  </a:cubicBezTo>
                  <a:cubicBezTo>
                    <a:pt x="136" y="208"/>
                    <a:pt x="125" y="207"/>
                    <a:pt x="75" y="202"/>
                  </a:cubicBezTo>
                  <a:cubicBezTo>
                    <a:pt x="29" y="198"/>
                    <a:pt x="0" y="189"/>
                    <a:pt x="3" y="1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zh-CN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" name="Oval 16"/>
            <p:cNvSpPr>
              <a:spLocks noChangeArrowheads="1"/>
            </p:cNvSpPr>
            <p:nvPr/>
          </p:nvSpPr>
          <p:spPr bwMode="auto">
            <a:xfrm>
              <a:off x="3527" y="2215"/>
              <a:ext cx="189" cy="187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zh-CN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52" name="Group 33"/>
          <p:cNvGrpSpPr>
            <a:grpSpLocks/>
          </p:cNvGrpSpPr>
          <p:nvPr/>
        </p:nvGrpSpPr>
        <p:grpSpPr bwMode="auto">
          <a:xfrm>
            <a:off x="3513993" y="3764518"/>
            <a:ext cx="853051" cy="1093048"/>
            <a:chOff x="2468" y="2215"/>
            <a:chExt cx="788" cy="1006"/>
          </a:xfrm>
          <a:solidFill>
            <a:schemeClr val="accent1"/>
          </a:solidFill>
        </p:grpSpPr>
        <p:sp>
          <p:nvSpPr>
            <p:cNvPr id="53" name="Freeform 17"/>
            <p:cNvSpPr>
              <a:spLocks/>
            </p:cNvSpPr>
            <p:nvPr/>
          </p:nvSpPr>
          <p:spPr bwMode="auto">
            <a:xfrm>
              <a:off x="2468" y="2426"/>
              <a:ext cx="788" cy="795"/>
            </a:xfrm>
            <a:custGeom>
              <a:avLst/>
              <a:gdLst/>
              <a:ahLst/>
              <a:cxnLst>
                <a:cxn ang="0">
                  <a:pos x="713" y="31"/>
                </a:cxn>
                <a:cxn ang="0">
                  <a:pos x="625" y="2"/>
                </a:cxn>
                <a:cxn ang="0">
                  <a:pos x="358" y="0"/>
                </a:cxn>
                <a:cxn ang="0">
                  <a:pos x="91" y="2"/>
                </a:cxn>
                <a:cxn ang="0">
                  <a:pos x="3" y="31"/>
                </a:cxn>
                <a:cxn ang="0">
                  <a:pos x="76" y="74"/>
                </a:cxn>
                <a:cxn ang="0">
                  <a:pos x="166" y="83"/>
                </a:cxn>
                <a:cxn ang="0">
                  <a:pos x="241" y="107"/>
                </a:cxn>
                <a:cxn ang="0">
                  <a:pos x="258" y="178"/>
                </a:cxn>
                <a:cxn ang="0">
                  <a:pos x="152" y="657"/>
                </a:cxn>
                <a:cxn ang="0">
                  <a:pos x="183" y="714"/>
                </a:cxn>
                <a:cxn ang="0">
                  <a:pos x="240" y="688"/>
                </a:cxn>
                <a:cxn ang="0">
                  <a:pos x="334" y="429"/>
                </a:cxn>
                <a:cxn ang="0">
                  <a:pos x="356" y="390"/>
                </a:cxn>
                <a:cxn ang="0">
                  <a:pos x="360" y="390"/>
                </a:cxn>
                <a:cxn ang="0">
                  <a:pos x="382" y="429"/>
                </a:cxn>
                <a:cxn ang="0">
                  <a:pos x="476" y="688"/>
                </a:cxn>
                <a:cxn ang="0">
                  <a:pos x="533" y="714"/>
                </a:cxn>
                <a:cxn ang="0">
                  <a:pos x="564" y="657"/>
                </a:cxn>
                <a:cxn ang="0">
                  <a:pos x="458" y="178"/>
                </a:cxn>
                <a:cxn ang="0">
                  <a:pos x="475" y="107"/>
                </a:cxn>
                <a:cxn ang="0">
                  <a:pos x="550" y="83"/>
                </a:cxn>
                <a:cxn ang="0">
                  <a:pos x="640" y="74"/>
                </a:cxn>
                <a:cxn ang="0">
                  <a:pos x="713" y="31"/>
                </a:cxn>
              </a:cxnLst>
              <a:rect l="0" t="0" r="r" b="b"/>
              <a:pathLst>
                <a:path w="716" h="724">
                  <a:moveTo>
                    <a:pt x="713" y="31"/>
                  </a:moveTo>
                  <a:cubicBezTo>
                    <a:pt x="710" y="0"/>
                    <a:pt x="665" y="2"/>
                    <a:pt x="625" y="2"/>
                  </a:cubicBezTo>
                  <a:cubicBezTo>
                    <a:pt x="591" y="2"/>
                    <a:pt x="410" y="0"/>
                    <a:pt x="358" y="0"/>
                  </a:cubicBezTo>
                  <a:cubicBezTo>
                    <a:pt x="306" y="0"/>
                    <a:pt x="125" y="2"/>
                    <a:pt x="91" y="2"/>
                  </a:cubicBezTo>
                  <a:cubicBezTo>
                    <a:pt x="52" y="2"/>
                    <a:pt x="6" y="0"/>
                    <a:pt x="3" y="31"/>
                  </a:cubicBezTo>
                  <a:cubicBezTo>
                    <a:pt x="0" y="61"/>
                    <a:pt x="29" y="70"/>
                    <a:pt x="76" y="74"/>
                  </a:cubicBezTo>
                  <a:cubicBezTo>
                    <a:pt x="126" y="79"/>
                    <a:pt x="136" y="80"/>
                    <a:pt x="166" y="83"/>
                  </a:cubicBezTo>
                  <a:cubicBezTo>
                    <a:pt x="198" y="86"/>
                    <a:pt x="228" y="86"/>
                    <a:pt x="241" y="107"/>
                  </a:cubicBezTo>
                  <a:cubicBezTo>
                    <a:pt x="254" y="127"/>
                    <a:pt x="255" y="144"/>
                    <a:pt x="258" y="178"/>
                  </a:cubicBezTo>
                  <a:cubicBezTo>
                    <a:pt x="269" y="308"/>
                    <a:pt x="160" y="632"/>
                    <a:pt x="152" y="657"/>
                  </a:cubicBezTo>
                  <a:cubicBezTo>
                    <a:pt x="146" y="679"/>
                    <a:pt x="150" y="705"/>
                    <a:pt x="183" y="714"/>
                  </a:cubicBezTo>
                  <a:cubicBezTo>
                    <a:pt x="215" y="724"/>
                    <a:pt x="234" y="709"/>
                    <a:pt x="240" y="688"/>
                  </a:cubicBezTo>
                  <a:cubicBezTo>
                    <a:pt x="251" y="649"/>
                    <a:pt x="315" y="478"/>
                    <a:pt x="334" y="429"/>
                  </a:cubicBezTo>
                  <a:cubicBezTo>
                    <a:pt x="342" y="409"/>
                    <a:pt x="348" y="393"/>
                    <a:pt x="356" y="390"/>
                  </a:cubicBezTo>
                  <a:cubicBezTo>
                    <a:pt x="360" y="390"/>
                    <a:pt x="360" y="390"/>
                    <a:pt x="360" y="390"/>
                  </a:cubicBezTo>
                  <a:cubicBezTo>
                    <a:pt x="368" y="393"/>
                    <a:pt x="374" y="409"/>
                    <a:pt x="382" y="429"/>
                  </a:cubicBezTo>
                  <a:cubicBezTo>
                    <a:pt x="401" y="478"/>
                    <a:pt x="465" y="649"/>
                    <a:pt x="476" y="688"/>
                  </a:cubicBezTo>
                  <a:cubicBezTo>
                    <a:pt x="482" y="709"/>
                    <a:pt x="501" y="724"/>
                    <a:pt x="533" y="714"/>
                  </a:cubicBezTo>
                  <a:cubicBezTo>
                    <a:pt x="566" y="705"/>
                    <a:pt x="570" y="679"/>
                    <a:pt x="564" y="657"/>
                  </a:cubicBezTo>
                  <a:cubicBezTo>
                    <a:pt x="557" y="632"/>
                    <a:pt x="447" y="308"/>
                    <a:pt x="458" y="178"/>
                  </a:cubicBezTo>
                  <a:cubicBezTo>
                    <a:pt x="461" y="144"/>
                    <a:pt x="462" y="127"/>
                    <a:pt x="475" y="107"/>
                  </a:cubicBezTo>
                  <a:cubicBezTo>
                    <a:pt x="488" y="86"/>
                    <a:pt x="518" y="86"/>
                    <a:pt x="550" y="83"/>
                  </a:cubicBezTo>
                  <a:cubicBezTo>
                    <a:pt x="580" y="80"/>
                    <a:pt x="590" y="79"/>
                    <a:pt x="640" y="74"/>
                  </a:cubicBezTo>
                  <a:cubicBezTo>
                    <a:pt x="687" y="70"/>
                    <a:pt x="716" y="61"/>
                    <a:pt x="713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zh-CN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" name="Oval 18"/>
            <p:cNvSpPr>
              <a:spLocks noChangeArrowheads="1"/>
            </p:cNvSpPr>
            <p:nvPr/>
          </p:nvSpPr>
          <p:spPr bwMode="auto">
            <a:xfrm>
              <a:off x="2766" y="2215"/>
              <a:ext cx="189" cy="187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zh-CN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55" name="Group 32"/>
          <p:cNvGrpSpPr>
            <a:grpSpLocks/>
          </p:cNvGrpSpPr>
          <p:nvPr/>
        </p:nvGrpSpPr>
        <p:grpSpPr bwMode="auto">
          <a:xfrm>
            <a:off x="2693916" y="3764518"/>
            <a:ext cx="843015" cy="1093048"/>
            <a:chOff x="1710" y="2215"/>
            <a:chExt cx="779" cy="1006"/>
          </a:xfrm>
          <a:solidFill>
            <a:schemeClr val="accent1"/>
          </a:solidFill>
        </p:grpSpPr>
        <p:sp>
          <p:nvSpPr>
            <p:cNvPr id="56" name="Freeform 19"/>
            <p:cNvSpPr>
              <a:spLocks/>
            </p:cNvSpPr>
            <p:nvPr/>
          </p:nvSpPr>
          <p:spPr bwMode="auto">
            <a:xfrm>
              <a:off x="1710" y="2286"/>
              <a:ext cx="779" cy="935"/>
            </a:xfrm>
            <a:custGeom>
              <a:avLst/>
              <a:gdLst/>
              <a:ahLst/>
              <a:cxnLst>
                <a:cxn ang="0">
                  <a:pos x="706" y="159"/>
                </a:cxn>
                <a:cxn ang="0">
                  <a:pos x="619" y="130"/>
                </a:cxn>
                <a:cxn ang="0">
                  <a:pos x="348" y="128"/>
                </a:cxn>
                <a:cxn ang="0">
                  <a:pos x="258" y="116"/>
                </a:cxn>
                <a:cxn ang="0">
                  <a:pos x="107" y="40"/>
                </a:cxn>
                <a:cxn ang="0">
                  <a:pos x="16" y="26"/>
                </a:cxn>
                <a:cxn ang="0">
                  <a:pos x="61" y="98"/>
                </a:cxn>
                <a:cxn ang="0">
                  <a:pos x="123" y="139"/>
                </a:cxn>
                <a:cxn ang="0">
                  <a:pos x="226" y="221"/>
                </a:cxn>
                <a:cxn ang="0">
                  <a:pos x="243" y="306"/>
                </a:cxn>
                <a:cxn ang="0">
                  <a:pos x="138" y="785"/>
                </a:cxn>
                <a:cxn ang="0">
                  <a:pos x="168" y="842"/>
                </a:cxn>
                <a:cxn ang="0">
                  <a:pos x="225" y="816"/>
                </a:cxn>
                <a:cxn ang="0">
                  <a:pos x="320" y="557"/>
                </a:cxn>
                <a:cxn ang="0">
                  <a:pos x="343" y="518"/>
                </a:cxn>
                <a:cxn ang="0">
                  <a:pos x="354" y="518"/>
                </a:cxn>
                <a:cxn ang="0">
                  <a:pos x="375" y="557"/>
                </a:cxn>
                <a:cxn ang="0">
                  <a:pos x="469" y="816"/>
                </a:cxn>
                <a:cxn ang="0">
                  <a:pos x="527" y="842"/>
                </a:cxn>
                <a:cxn ang="0">
                  <a:pos x="557" y="785"/>
                </a:cxn>
                <a:cxn ang="0">
                  <a:pos x="451" y="306"/>
                </a:cxn>
                <a:cxn ang="0">
                  <a:pos x="468" y="235"/>
                </a:cxn>
                <a:cxn ang="0">
                  <a:pos x="543" y="211"/>
                </a:cxn>
                <a:cxn ang="0">
                  <a:pos x="633" y="202"/>
                </a:cxn>
                <a:cxn ang="0">
                  <a:pos x="706" y="159"/>
                </a:cxn>
              </a:cxnLst>
              <a:rect l="0" t="0" r="r" b="b"/>
              <a:pathLst>
                <a:path w="709" h="852">
                  <a:moveTo>
                    <a:pt x="706" y="159"/>
                  </a:moveTo>
                  <a:cubicBezTo>
                    <a:pt x="703" y="128"/>
                    <a:pt x="658" y="130"/>
                    <a:pt x="619" y="130"/>
                  </a:cubicBezTo>
                  <a:cubicBezTo>
                    <a:pt x="583" y="130"/>
                    <a:pt x="397" y="128"/>
                    <a:pt x="348" y="128"/>
                  </a:cubicBezTo>
                  <a:cubicBezTo>
                    <a:pt x="300" y="128"/>
                    <a:pt x="259" y="116"/>
                    <a:pt x="258" y="116"/>
                  </a:cubicBezTo>
                  <a:cubicBezTo>
                    <a:pt x="230" y="111"/>
                    <a:pt x="140" y="57"/>
                    <a:pt x="107" y="40"/>
                  </a:cubicBezTo>
                  <a:cubicBezTo>
                    <a:pt x="72" y="23"/>
                    <a:pt x="33" y="0"/>
                    <a:pt x="16" y="26"/>
                  </a:cubicBezTo>
                  <a:cubicBezTo>
                    <a:pt x="0" y="52"/>
                    <a:pt x="21" y="73"/>
                    <a:pt x="61" y="98"/>
                  </a:cubicBezTo>
                  <a:cubicBezTo>
                    <a:pt x="103" y="125"/>
                    <a:pt x="98" y="123"/>
                    <a:pt x="123" y="139"/>
                  </a:cubicBezTo>
                  <a:cubicBezTo>
                    <a:pt x="150" y="156"/>
                    <a:pt x="212" y="200"/>
                    <a:pt x="226" y="221"/>
                  </a:cubicBezTo>
                  <a:cubicBezTo>
                    <a:pt x="238" y="241"/>
                    <a:pt x="240" y="272"/>
                    <a:pt x="243" y="306"/>
                  </a:cubicBezTo>
                  <a:cubicBezTo>
                    <a:pt x="255" y="436"/>
                    <a:pt x="145" y="760"/>
                    <a:pt x="138" y="785"/>
                  </a:cubicBezTo>
                  <a:cubicBezTo>
                    <a:pt x="131" y="807"/>
                    <a:pt x="136" y="833"/>
                    <a:pt x="168" y="842"/>
                  </a:cubicBezTo>
                  <a:cubicBezTo>
                    <a:pt x="200" y="852"/>
                    <a:pt x="219" y="837"/>
                    <a:pt x="225" y="816"/>
                  </a:cubicBezTo>
                  <a:cubicBezTo>
                    <a:pt x="237" y="777"/>
                    <a:pt x="301" y="606"/>
                    <a:pt x="320" y="557"/>
                  </a:cubicBezTo>
                  <a:cubicBezTo>
                    <a:pt x="327" y="537"/>
                    <a:pt x="335" y="522"/>
                    <a:pt x="343" y="518"/>
                  </a:cubicBezTo>
                  <a:cubicBezTo>
                    <a:pt x="346" y="517"/>
                    <a:pt x="352" y="517"/>
                    <a:pt x="354" y="518"/>
                  </a:cubicBezTo>
                  <a:cubicBezTo>
                    <a:pt x="361" y="521"/>
                    <a:pt x="367" y="537"/>
                    <a:pt x="375" y="557"/>
                  </a:cubicBezTo>
                  <a:cubicBezTo>
                    <a:pt x="394" y="606"/>
                    <a:pt x="458" y="777"/>
                    <a:pt x="469" y="816"/>
                  </a:cubicBezTo>
                  <a:cubicBezTo>
                    <a:pt x="476" y="837"/>
                    <a:pt x="495" y="852"/>
                    <a:pt x="527" y="842"/>
                  </a:cubicBezTo>
                  <a:cubicBezTo>
                    <a:pt x="559" y="833"/>
                    <a:pt x="563" y="807"/>
                    <a:pt x="557" y="785"/>
                  </a:cubicBezTo>
                  <a:cubicBezTo>
                    <a:pt x="550" y="760"/>
                    <a:pt x="440" y="436"/>
                    <a:pt x="451" y="306"/>
                  </a:cubicBezTo>
                  <a:cubicBezTo>
                    <a:pt x="455" y="272"/>
                    <a:pt x="455" y="255"/>
                    <a:pt x="468" y="235"/>
                  </a:cubicBezTo>
                  <a:cubicBezTo>
                    <a:pt x="481" y="214"/>
                    <a:pt x="511" y="214"/>
                    <a:pt x="543" y="211"/>
                  </a:cubicBezTo>
                  <a:cubicBezTo>
                    <a:pt x="573" y="208"/>
                    <a:pt x="583" y="207"/>
                    <a:pt x="633" y="202"/>
                  </a:cubicBezTo>
                  <a:cubicBezTo>
                    <a:pt x="680" y="198"/>
                    <a:pt x="709" y="189"/>
                    <a:pt x="706" y="1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zh-CN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" name="Oval 20"/>
            <p:cNvSpPr>
              <a:spLocks noChangeArrowheads="1"/>
            </p:cNvSpPr>
            <p:nvPr/>
          </p:nvSpPr>
          <p:spPr bwMode="auto">
            <a:xfrm>
              <a:off x="2001" y="2215"/>
              <a:ext cx="188" cy="187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zh-CN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58" name="Group 35"/>
          <p:cNvGrpSpPr>
            <a:grpSpLocks/>
          </p:cNvGrpSpPr>
          <p:nvPr/>
        </p:nvGrpSpPr>
        <p:grpSpPr bwMode="auto">
          <a:xfrm>
            <a:off x="3926898" y="2908157"/>
            <a:ext cx="843015" cy="1094483"/>
            <a:chOff x="2849" y="1428"/>
            <a:chExt cx="779" cy="1007"/>
          </a:xfrm>
          <a:solidFill>
            <a:schemeClr val="accent2"/>
          </a:solidFill>
        </p:grpSpPr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2849" y="1501"/>
              <a:ext cx="779" cy="934"/>
            </a:xfrm>
            <a:custGeom>
              <a:avLst/>
              <a:gdLst/>
              <a:ahLst/>
              <a:cxnLst>
                <a:cxn ang="0">
                  <a:pos x="3" y="158"/>
                </a:cxn>
                <a:cxn ang="0">
                  <a:pos x="91" y="130"/>
                </a:cxn>
                <a:cxn ang="0">
                  <a:pos x="361" y="128"/>
                </a:cxn>
                <a:cxn ang="0">
                  <a:pos x="451" y="116"/>
                </a:cxn>
                <a:cxn ang="0">
                  <a:pos x="602" y="40"/>
                </a:cxn>
                <a:cxn ang="0">
                  <a:pos x="693" y="26"/>
                </a:cxn>
                <a:cxn ang="0">
                  <a:pos x="648" y="98"/>
                </a:cxn>
                <a:cxn ang="0">
                  <a:pos x="586" y="139"/>
                </a:cxn>
                <a:cxn ang="0">
                  <a:pos x="484" y="221"/>
                </a:cxn>
                <a:cxn ang="0">
                  <a:pos x="466" y="306"/>
                </a:cxn>
                <a:cxn ang="0">
                  <a:pos x="572" y="785"/>
                </a:cxn>
                <a:cxn ang="0">
                  <a:pos x="541" y="842"/>
                </a:cxn>
                <a:cxn ang="0">
                  <a:pos x="484" y="816"/>
                </a:cxn>
                <a:cxn ang="0">
                  <a:pos x="390" y="556"/>
                </a:cxn>
                <a:cxn ang="0">
                  <a:pos x="366" y="518"/>
                </a:cxn>
                <a:cxn ang="0">
                  <a:pos x="356" y="518"/>
                </a:cxn>
                <a:cxn ang="0">
                  <a:pos x="334" y="556"/>
                </a:cxn>
                <a:cxn ang="0">
                  <a:pos x="240" y="816"/>
                </a:cxn>
                <a:cxn ang="0">
                  <a:pos x="183" y="842"/>
                </a:cxn>
                <a:cxn ang="0">
                  <a:pos x="152" y="785"/>
                </a:cxn>
                <a:cxn ang="0">
                  <a:pos x="258" y="306"/>
                </a:cxn>
                <a:cxn ang="0">
                  <a:pos x="241" y="235"/>
                </a:cxn>
                <a:cxn ang="0">
                  <a:pos x="166" y="211"/>
                </a:cxn>
                <a:cxn ang="0">
                  <a:pos x="76" y="202"/>
                </a:cxn>
                <a:cxn ang="0">
                  <a:pos x="3" y="158"/>
                </a:cxn>
              </a:cxnLst>
              <a:rect l="0" t="0" r="r" b="b"/>
              <a:pathLst>
                <a:path w="709" h="852">
                  <a:moveTo>
                    <a:pt x="3" y="158"/>
                  </a:moveTo>
                  <a:cubicBezTo>
                    <a:pt x="6" y="128"/>
                    <a:pt x="52" y="130"/>
                    <a:pt x="91" y="130"/>
                  </a:cubicBezTo>
                  <a:cubicBezTo>
                    <a:pt x="126" y="130"/>
                    <a:pt x="312" y="128"/>
                    <a:pt x="361" y="128"/>
                  </a:cubicBezTo>
                  <a:cubicBezTo>
                    <a:pt x="409" y="128"/>
                    <a:pt x="451" y="116"/>
                    <a:pt x="451" y="116"/>
                  </a:cubicBezTo>
                  <a:cubicBezTo>
                    <a:pt x="479" y="111"/>
                    <a:pt x="569" y="57"/>
                    <a:pt x="602" y="40"/>
                  </a:cubicBezTo>
                  <a:cubicBezTo>
                    <a:pt x="637" y="22"/>
                    <a:pt x="677" y="0"/>
                    <a:pt x="693" y="26"/>
                  </a:cubicBezTo>
                  <a:cubicBezTo>
                    <a:pt x="709" y="51"/>
                    <a:pt x="688" y="73"/>
                    <a:pt x="648" y="98"/>
                  </a:cubicBezTo>
                  <a:cubicBezTo>
                    <a:pt x="606" y="125"/>
                    <a:pt x="611" y="123"/>
                    <a:pt x="586" y="139"/>
                  </a:cubicBezTo>
                  <a:cubicBezTo>
                    <a:pt x="559" y="156"/>
                    <a:pt x="497" y="200"/>
                    <a:pt x="484" y="221"/>
                  </a:cubicBezTo>
                  <a:cubicBezTo>
                    <a:pt x="471" y="241"/>
                    <a:pt x="469" y="272"/>
                    <a:pt x="466" y="306"/>
                  </a:cubicBezTo>
                  <a:cubicBezTo>
                    <a:pt x="454" y="436"/>
                    <a:pt x="564" y="760"/>
                    <a:pt x="572" y="785"/>
                  </a:cubicBezTo>
                  <a:cubicBezTo>
                    <a:pt x="578" y="807"/>
                    <a:pt x="573" y="833"/>
                    <a:pt x="541" y="842"/>
                  </a:cubicBezTo>
                  <a:cubicBezTo>
                    <a:pt x="509" y="852"/>
                    <a:pt x="490" y="837"/>
                    <a:pt x="484" y="816"/>
                  </a:cubicBezTo>
                  <a:cubicBezTo>
                    <a:pt x="472" y="777"/>
                    <a:pt x="409" y="606"/>
                    <a:pt x="390" y="556"/>
                  </a:cubicBezTo>
                  <a:cubicBezTo>
                    <a:pt x="382" y="536"/>
                    <a:pt x="374" y="521"/>
                    <a:pt x="366" y="518"/>
                  </a:cubicBezTo>
                  <a:cubicBezTo>
                    <a:pt x="363" y="517"/>
                    <a:pt x="358" y="517"/>
                    <a:pt x="356" y="518"/>
                  </a:cubicBezTo>
                  <a:cubicBezTo>
                    <a:pt x="348" y="521"/>
                    <a:pt x="342" y="536"/>
                    <a:pt x="334" y="556"/>
                  </a:cubicBezTo>
                  <a:cubicBezTo>
                    <a:pt x="315" y="606"/>
                    <a:pt x="251" y="777"/>
                    <a:pt x="240" y="816"/>
                  </a:cubicBezTo>
                  <a:cubicBezTo>
                    <a:pt x="234" y="837"/>
                    <a:pt x="215" y="852"/>
                    <a:pt x="183" y="842"/>
                  </a:cubicBezTo>
                  <a:cubicBezTo>
                    <a:pt x="150" y="833"/>
                    <a:pt x="146" y="807"/>
                    <a:pt x="152" y="785"/>
                  </a:cubicBezTo>
                  <a:cubicBezTo>
                    <a:pt x="160" y="760"/>
                    <a:pt x="269" y="436"/>
                    <a:pt x="258" y="306"/>
                  </a:cubicBezTo>
                  <a:cubicBezTo>
                    <a:pt x="255" y="272"/>
                    <a:pt x="254" y="255"/>
                    <a:pt x="241" y="235"/>
                  </a:cubicBezTo>
                  <a:cubicBezTo>
                    <a:pt x="228" y="214"/>
                    <a:pt x="198" y="214"/>
                    <a:pt x="166" y="211"/>
                  </a:cubicBezTo>
                  <a:cubicBezTo>
                    <a:pt x="136" y="208"/>
                    <a:pt x="126" y="207"/>
                    <a:pt x="76" y="202"/>
                  </a:cubicBezTo>
                  <a:cubicBezTo>
                    <a:pt x="29" y="198"/>
                    <a:pt x="0" y="189"/>
                    <a:pt x="3" y="15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zh-CN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" name="Oval 22"/>
            <p:cNvSpPr>
              <a:spLocks noChangeArrowheads="1"/>
            </p:cNvSpPr>
            <p:nvPr/>
          </p:nvSpPr>
          <p:spPr bwMode="auto">
            <a:xfrm>
              <a:off x="3148" y="1428"/>
              <a:ext cx="189" cy="187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zh-CN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61" name="Group 36"/>
          <p:cNvGrpSpPr>
            <a:grpSpLocks/>
          </p:cNvGrpSpPr>
          <p:nvPr/>
        </p:nvGrpSpPr>
        <p:grpSpPr bwMode="auto">
          <a:xfrm>
            <a:off x="3112557" y="2908157"/>
            <a:ext cx="843015" cy="1094483"/>
            <a:chOff x="2097" y="1428"/>
            <a:chExt cx="779" cy="1007"/>
          </a:xfrm>
          <a:solidFill>
            <a:schemeClr val="accent2"/>
          </a:solidFill>
        </p:grpSpPr>
        <p:sp>
          <p:nvSpPr>
            <p:cNvPr id="62" name="Freeform 23"/>
            <p:cNvSpPr>
              <a:spLocks/>
            </p:cNvSpPr>
            <p:nvPr/>
          </p:nvSpPr>
          <p:spPr bwMode="auto">
            <a:xfrm>
              <a:off x="2097" y="1501"/>
              <a:ext cx="779" cy="934"/>
            </a:xfrm>
            <a:custGeom>
              <a:avLst/>
              <a:gdLst/>
              <a:ahLst/>
              <a:cxnLst>
                <a:cxn ang="0">
                  <a:pos x="706" y="158"/>
                </a:cxn>
                <a:cxn ang="0">
                  <a:pos x="619" y="130"/>
                </a:cxn>
                <a:cxn ang="0">
                  <a:pos x="349" y="128"/>
                </a:cxn>
                <a:cxn ang="0">
                  <a:pos x="259" y="116"/>
                </a:cxn>
                <a:cxn ang="0">
                  <a:pos x="107" y="40"/>
                </a:cxn>
                <a:cxn ang="0">
                  <a:pos x="17" y="26"/>
                </a:cxn>
                <a:cxn ang="0">
                  <a:pos x="61" y="98"/>
                </a:cxn>
                <a:cxn ang="0">
                  <a:pos x="124" y="139"/>
                </a:cxn>
                <a:cxn ang="0">
                  <a:pos x="226" y="221"/>
                </a:cxn>
                <a:cxn ang="0">
                  <a:pos x="244" y="306"/>
                </a:cxn>
                <a:cxn ang="0">
                  <a:pos x="138" y="785"/>
                </a:cxn>
                <a:cxn ang="0">
                  <a:pos x="169" y="842"/>
                </a:cxn>
                <a:cxn ang="0">
                  <a:pos x="226" y="816"/>
                </a:cxn>
                <a:cxn ang="0">
                  <a:pos x="320" y="556"/>
                </a:cxn>
                <a:cxn ang="0">
                  <a:pos x="344" y="518"/>
                </a:cxn>
                <a:cxn ang="0">
                  <a:pos x="354" y="518"/>
                </a:cxn>
                <a:cxn ang="0">
                  <a:pos x="376" y="556"/>
                </a:cxn>
                <a:cxn ang="0">
                  <a:pos x="470" y="816"/>
                </a:cxn>
                <a:cxn ang="0">
                  <a:pos x="527" y="842"/>
                </a:cxn>
                <a:cxn ang="0">
                  <a:pos x="558" y="785"/>
                </a:cxn>
                <a:cxn ang="0">
                  <a:pos x="452" y="306"/>
                </a:cxn>
                <a:cxn ang="0">
                  <a:pos x="468" y="235"/>
                </a:cxn>
                <a:cxn ang="0">
                  <a:pos x="544" y="211"/>
                </a:cxn>
                <a:cxn ang="0">
                  <a:pos x="634" y="202"/>
                </a:cxn>
                <a:cxn ang="0">
                  <a:pos x="706" y="158"/>
                </a:cxn>
              </a:cxnLst>
              <a:rect l="0" t="0" r="r" b="b"/>
              <a:pathLst>
                <a:path w="709" h="852">
                  <a:moveTo>
                    <a:pt x="706" y="158"/>
                  </a:moveTo>
                  <a:cubicBezTo>
                    <a:pt x="703" y="128"/>
                    <a:pt x="658" y="130"/>
                    <a:pt x="619" y="130"/>
                  </a:cubicBezTo>
                  <a:cubicBezTo>
                    <a:pt x="584" y="130"/>
                    <a:pt x="397" y="128"/>
                    <a:pt x="349" y="128"/>
                  </a:cubicBezTo>
                  <a:cubicBezTo>
                    <a:pt x="301" y="128"/>
                    <a:pt x="259" y="116"/>
                    <a:pt x="259" y="116"/>
                  </a:cubicBezTo>
                  <a:cubicBezTo>
                    <a:pt x="231" y="111"/>
                    <a:pt x="140" y="57"/>
                    <a:pt x="107" y="40"/>
                  </a:cubicBezTo>
                  <a:cubicBezTo>
                    <a:pt x="72" y="22"/>
                    <a:pt x="33" y="0"/>
                    <a:pt x="17" y="26"/>
                  </a:cubicBezTo>
                  <a:cubicBezTo>
                    <a:pt x="0" y="51"/>
                    <a:pt x="22" y="73"/>
                    <a:pt x="61" y="98"/>
                  </a:cubicBezTo>
                  <a:cubicBezTo>
                    <a:pt x="104" y="125"/>
                    <a:pt x="98" y="123"/>
                    <a:pt x="124" y="139"/>
                  </a:cubicBezTo>
                  <a:cubicBezTo>
                    <a:pt x="151" y="156"/>
                    <a:pt x="213" y="200"/>
                    <a:pt x="226" y="221"/>
                  </a:cubicBezTo>
                  <a:cubicBezTo>
                    <a:pt x="239" y="241"/>
                    <a:pt x="241" y="272"/>
                    <a:pt x="244" y="306"/>
                  </a:cubicBezTo>
                  <a:cubicBezTo>
                    <a:pt x="255" y="436"/>
                    <a:pt x="146" y="760"/>
                    <a:pt x="138" y="785"/>
                  </a:cubicBezTo>
                  <a:cubicBezTo>
                    <a:pt x="132" y="807"/>
                    <a:pt x="136" y="833"/>
                    <a:pt x="169" y="842"/>
                  </a:cubicBezTo>
                  <a:cubicBezTo>
                    <a:pt x="201" y="852"/>
                    <a:pt x="220" y="837"/>
                    <a:pt x="226" y="816"/>
                  </a:cubicBezTo>
                  <a:cubicBezTo>
                    <a:pt x="237" y="777"/>
                    <a:pt x="301" y="606"/>
                    <a:pt x="320" y="556"/>
                  </a:cubicBezTo>
                  <a:cubicBezTo>
                    <a:pt x="328" y="536"/>
                    <a:pt x="336" y="521"/>
                    <a:pt x="344" y="518"/>
                  </a:cubicBezTo>
                  <a:cubicBezTo>
                    <a:pt x="346" y="517"/>
                    <a:pt x="352" y="517"/>
                    <a:pt x="354" y="518"/>
                  </a:cubicBezTo>
                  <a:cubicBezTo>
                    <a:pt x="362" y="521"/>
                    <a:pt x="368" y="536"/>
                    <a:pt x="376" y="556"/>
                  </a:cubicBezTo>
                  <a:cubicBezTo>
                    <a:pt x="395" y="606"/>
                    <a:pt x="458" y="777"/>
                    <a:pt x="470" y="816"/>
                  </a:cubicBezTo>
                  <a:cubicBezTo>
                    <a:pt x="476" y="837"/>
                    <a:pt x="495" y="852"/>
                    <a:pt x="527" y="842"/>
                  </a:cubicBezTo>
                  <a:cubicBezTo>
                    <a:pt x="559" y="833"/>
                    <a:pt x="564" y="807"/>
                    <a:pt x="558" y="785"/>
                  </a:cubicBezTo>
                  <a:cubicBezTo>
                    <a:pt x="550" y="760"/>
                    <a:pt x="440" y="436"/>
                    <a:pt x="452" y="306"/>
                  </a:cubicBezTo>
                  <a:cubicBezTo>
                    <a:pt x="455" y="272"/>
                    <a:pt x="456" y="255"/>
                    <a:pt x="468" y="235"/>
                  </a:cubicBezTo>
                  <a:cubicBezTo>
                    <a:pt x="482" y="214"/>
                    <a:pt x="512" y="214"/>
                    <a:pt x="544" y="211"/>
                  </a:cubicBezTo>
                  <a:cubicBezTo>
                    <a:pt x="574" y="208"/>
                    <a:pt x="584" y="207"/>
                    <a:pt x="634" y="202"/>
                  </a:cubicBezTo>
                  <a:cubicBezTo>
                    <a:pt x="681" y="198"/>
                    <a:pt x="709" y="189"/>
                    <a:pt x="706" y="15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zh-CN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" name="Oval 24"/>
            <p:cNvSpPr>
              <a:spLocks noChangeArrowheads="1"/>
            </p:cNvSpPr>
            <p:nvPr/>
          </p:nvSpPr>
          <p:spPr bwMode="auto">
            <a:xfrm>
              <a:off x="2388" y="1428"/>
              <a:ext cx="188" cy="187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zh-CN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64" name="Group 31"/>
          <p:cNvGrpSpPr>
            <a:grpSpLocks/>
          </p:cNvGrpSpPr>
          <p:nvPr/>
        </p:nvGrpSpPr>
        <p:grpSpPr bwMode="auto">
          <a:xfrm>
            <a:off x="3542666" y="2054660"/>
            <a:ext cx="827244" cy="1094483"/>
            <a:chOff x="2494" y="642"/>
            <a:chExt cx="765" cy="1007"/>
          </a:xfrm>
          <a:solidFill>
            <a:schemeClr val="accent3"/>
          </a:solidFill>
        </p:grpSpPr>
        <p:sp>
          <p:nvSpPr>
            <p:cNvPr id="65" name="Freeform 25"/>
            <p:cNvSpPr>
              <a:spLocks/>
            </p:cNvSpPr>
            <p:nvPr/>
          </p:nvSpPr>
          <p:spPr bwMode="auto">
            <a:xfrm>
              <a:off x="2494" y="715"/>
              <a:ext cx="765" cy="934"/>
            </a:xfrm>
            <a:custGeom>
              <a:avLst/>
              <a:gdLst/>
              <a:ahLst/>
              <a:cxnLst>
                <a:cxn ang="0">
                  <a:pos x="680" y="26"/>
                </a:cxn>
                <a:cxn ang="0">
                  <a:pos x="589" y="40"/>
                </a:cxn>
                <a:cxn ang="0">
                  <a:pos x="440" y="115"/>
                </a:cxn>
                <a:cxn ang="0">
                  <a:pos x="348" y="128"/>
                </a:cxn>
                <a:cxn ang="0">
                  <a:pos x="258" y="116"/>
                </a:cxn>
                <a:cxn ang="0">
                  <a:pos x="107" y="40"/>
                </a:cxn>
                <a:cxn ang="0">
                  <a:pos x="16" y="26"/>
                </a:cxn>
                <a:cxn ang="0">
                  <a:pos x="61" y="98"/>
                </a:cxn>
                <a:cxn ang="0">
                  <a:pos x="123" y="139"/>
                </a:cxn>
                <a:cxn ang="0">
                  <a:pos x="225" y="221"/>
                </a:cxn>
                <a:cxn ang="0">
                  <a:pos x="243" y="306"/>
                </a:cxn>
                <a:cxn ang="0">
                  <a:pos x="137" y="785"/>
                </a:cxn>
                <a:cxn ang="0">
                  <a:pos x="168" y="842"/>
                </a:cxn>
                <a:cxn ang="0">
                  <a:pos x="225" y="816"/>
                </a:cxn>
                <a:cxn ang="0">
                  <a:pos x="319" y="556"/>
                </a:cxn>
                <a:cxn ang="0">
                  <a:pos x="343" y="518"/>
                </a:cxn>
                <a:cxn ang="0">
                  <a:pos x="354" y="518"/>
                </a:cxn>
                <a:cxn ang="0">
                  <a:pos x="375" y="556"/>
                </a:cxn>
                <a:cxn ang="0">
                  <a:pos x="469" y="816"/>
                </a:cxn>
                <a:cxn ang="0">
                  <a:pos x="527" y="842"/>
                </a:cxn>
                <a:cxn ang="0">
                  <a:pos x="557" y="785"/>
                </a:cxn>
                <a:cxn ang="0">
                  <a:pos x="451" y="306"/>
                </a:cxn>
                <a:cxn ang="0">
                  <a:pos x="469" y="221"/>
                </a:cxn>
                <a:cxn ang="0">
                  <a:pos x="573" y="139"/>
                </a:cxn>
                <a:cxn ang="0">
                  <a:pos x="635" y="98"/>
                </a:cxn>
                <a:cxn ang="0">
                  <a:pos x="680" y="26"/>
                </a:cxn>
              </a:cxnLst>
              <a:rect l="0" t="0" r="r" b="b"/>
              <a:pathLst>
                <a:path w="696" h="852">
                  <a:moveTo>
                    <a:pt x="680" y="26"/>
                  </a:moveTo>
                  <a:cubicBezTo>
                    <a:pt x="663" y="0"/>
                    <a:pt x="624" y="22"/>
                    <a:pt x="589" y="40"/>
                  </a:cubicBezTo>
                  <a:cubicBezTo>
                    <a:pt x="557" y="56"/>
                    <a:pt x="471" y="107"/>
                    <a:pt x="440" y="115"/>
                  </a:cubicBezTo>
                  <a:cubicBezTo>
                    <a:pt x="439" y="115"/>
                    <a:pt x="397" y="128"/>
                    <a:pt x="348" y="128"/>
                  </a:cubicBezTo>
                  <a:cubicBezTo>
                    <a:pt x="300" y="128"/>
                    <a:pt x="258" y="116"/>
                    <a:pt x="258" y="116"/>
                  </a:cubicBezTo>
                  <a:cubicBezTo>
                    <a:pt x="230" y="111"/>
                    <a:pt x="140" y="57"/>
                    <a:pt x="107" y="40"/>
                  </a:cubicBezTo>
                  <a:cubicBezTo>
                    <a:pt x="72" y="22"/>
                    <a:pt x="33" y="0"/>
                    <a:pt x="16" y="26"/>
                  </a:cubicBezTo>
                  <a:cubicBezTo>
                    <a:pt x="0" y="51"/>
                    <a:pt x="21" y="73"/>
                    <a:pt x="61" y="98"/>
                  </a:cubicBezTo>
                  <a:cubicBezTo>
                    <a:pt x="103" y="125"/>
                    <a:pt x="98" y="123"/>
                    <a:pt x="123" y="139"/>
                  </a:cubicBezTo>
                  <a:cubicBezTo>
                    <a:pt x="150" y="156"/>
                    <a:pt x="212" y="200"/>
                    <a:pt x="225" y="221"/>
                  </a:cubicBezTo>
                  <a:cubicBezTo>
                    <a:pt x="238" y="241"/>
                    <a:pt x="240" y="272"/>
                    <a:pt x="243" y="306"/>
                  </a:cubicBezTo>
                  <a:cubicBezTo>
                    <a:pt x="255" y="436"/>
                    <a:pt x="145" y="760"/>
                    <a:pt x="137" y="785"/>
                  </a:cubicBezTo>
                  <a:cubicBezTo>
                    <a:pt x="131" y="807"/>
                    <a:pt x="136" y="833"/>
                    <a:pt x="168" y="842"/>
                  </a:cubicBezTo>
                  <a:cubicBezTo>
                    <a:pt x="200" y="852"/>
                    <a:pt x="219" y="837"/>
                    <a:pt x="225" y="816"/>
                  </a:cubicBezTo>
                  <a:cubicBezTo>
                    <a:pt x="237" y="777"/>
                    <a:pt x="300" y="606"/>
                    <a:pt x="319" y="556"/>
                  </a:cubicBezTo>
                  <a:cubicBezTo>
                    <a:pt x="327" y="536"/>
                    <a:pt x="335" y="521"/>
                    <a:pt x="343" y="518"/>
                  </a:cubicBezTo>
                  <a:cubicBezTo>
                    <a:pt x="346" y="517"/>
                    <a:pt x="351" y="517"/>
                    <a:pt x="354" y="518"/>
                  </a:cubicBezTo>
                  <a:cubicBezTo>
                    <a:pt x="361" y="521"/>
                    <a:pt x="367" y="536"/>
                    <a:pt x="375" y="556"/>
                  </a:cubicBezTo>
                  <a:cubicBezTo>
                    <a:pt x="394" y="606"/>
                    <a:pt x="458" y="777"/>
                    <a:pt x="469" y="816"/>
                  </a:cubicBezTo>
                  <a:cubicBezTo>
                    <a:pt x="476" y="837"/>
                    <a:pt x="494" y="852"/>
                    <a:pt x="527" y="842"/>
                  </a:cubicBezTo>
                  <a:cubicBezTo>
                    <a:pt x="559" y="833"/>
                    <a:pt x="563" y="807"/>
                    <a:pt x="557" y="785"/>
                  </a:cubicBezTo>
                  <a:cubicBezTo>
                    <a:pt x="550" y="760"/>
                    <a:pt x="440" y="436"/>
                    <a:pt x="451" y="306"/>
                  </a:cubicBezTo>
                  <a:cubicBezTo>
                    <a:pt x="454" y="272"/>
                    <a:pt x="456" y="241"/>
                    <a:pt x="469" y="221"/>
                  </a:cubicBezTo>
                  <a:cubicBezTo>
                    <a:pt x="482" y="200"/>
                    <a:pt x="545" y="156"/>
                    <a:pt x="573" y="139"/>
                  </a:cubicBezTo>
                  <a:cubicBezTo>
                    <a:pt x="598" y="123"/>
                    <a:pt x="592" y="125"/>
                    <a:pt x="635" y="98"/>
                  </a:cubicBezTo>
                  <a:cubicBezTo>
                    <a:pt x="674" y="73"/>
                    <a:pt x="696" y="51"/>
                    <a:pt x="680" y="2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zh-CN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" name="Oval 26"/>
            <p:cNvSpPr>
              <a:spLocks noChangeArrowheads="1"/>
            </p:cNvSpPr>
            <p:nvPr/>
          </p:nvSpPr>
          <p:spPr bwMode="auto">
            <a:xfrm>
              <a:off x="2784" y="642"/>
              <a:ext cx="188" cy="187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zh-CN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089367" y="2040088"/>
            <a:ext cx="3675142" cy="871500"/>
            <a:chOff x="4639360" y="1628800"/>
            <a:chExt cx="3677056" cy="871500"/>
          </a:xfrm>
        </p:grpSpPr>
        <p:cxnSp>
          <p:nvCxnSpPr>
            <p:cNvPr id="68" name="直接连接符 67"/>
            <p:cNvCxnSpPr>
              <a:stCxn id="70" idx="7"/>
            </p:cNvCxnSpPr>
            <p:nvPr/>
          </p:nvCxnSpPr>
          <p:spPr>
            <a:xfrm>
              <a:off x="5510860" y="1628800"/>
              <a:ext cx="2805556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组合 68"/>
            <p:cNvGrpSpPr/>
            <p:nvPr/>
          </p:nvGrpSpPr>
          <p:grpSpPr>
            <a:xfrm>
              <a:off x="4639360" y="1628800"/>
              <a:ext cx="902652" cy="871500"/>
              <a:chOff x="4639360" y="1628800"/>
              <a:chExt cx="902652" cy="871500"/>
            </a:xfrm>
          </p:grpSpPr>
          <p:sp>
            <p:nvSpPr>
              <p:cNvPr id="70" name="泪滴形 69"/>
              <p:cNvSpPr/>
              <p:nvPr/>
            </p:nvSpPr>
            <p:spPr>
              <a:xfrm>
                <a:off x="4639360" y="1628800"/>
                <a:ext cx="871500" cy="871500"/>
              </a:xfrm>
              <a:prstGeom prst="teardrop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677916" y="1876762"/>
                <a:ext cx="8640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F8F8F8"/>
                    </a:solidFill>
                  </a:rPr>
                  <a:t>20%</a:t>
                </a:r>
                <a:endParaRPr lang="zh-CN" altLang="en-US" sz="2000" b="1" dirty="0">
                  <a:solidFill>
                    <a:srgbClr val="F8F8F8"/>
                  </a:solidFill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6066509" y="3544852"/>
            <a:ext cx="3675142" cy="871500"/>
            <a:chOff x="4616490" y="3133564"/>
            <a:chExt cx="3677056" cy="871500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5487990" y="3133564"/>
              <a:ext cx="2805556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组合 73"/>
            <p:cNvGrpSpPr/>
            <p:nvPr/>
          </p:nvGrpSpPr>
          <p:grpSpPr>
            <a:xfrm>
              <a:off x="4616490" y="3133564"/>
              <a:ext cx="886848" cy="871500"/>
              <a:chOff x="4616490" y="3133564"/>
              <a:chExt cx="886848" cy="871500"/>
            </a:xfrm>
          </p:grpSpPr>
          <p:sp>
            <p:nvSpPr>
              <p:cNvPr id="75" name="泪滴形 74"/>
              <p:cNvSpPr/>
              <p:nvPr/>
            </p:nvSpPr>
            <p:spPr>
              <a:xfrm>
                <a:off x="4616490" y="3133564"/>
                <a:ext cx="871500" cy="871500"/>
              </a:xfrm>
              <a:prstGeom prst="teardrop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639242" y="3326773"/>
                <a:ext cx="8640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F8F8F8"/>
                    </a:solidFill>
                  </a:rPr>
                  <a:t>30%</a:t>
                </a:r>
                <a:endParaRPr lang="zh-CN" altLang="en-US" sz="2000" b="1" dirty="0">
                  <a:solidFill>
                    <a:srgbClr val="F8F8F8"/>
                  </a:solidFill>
                </a:endParaRP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6077939" y="4975640"/>
            <a:ext cx="3663713" cy="871500"/>
            <a:chOff x="4627925" y="4564352"/>
            <a:chExt cx="3665621" cy="871500"/>
          </a:xfrm>
        </p:grpSpPr>
        <p:cxnSp>
          <p:nvCxnSpPr>
            <p:cNvPr id="78" name="直接连接符 77"/>
            <p:cNvCxnSpPr/>
            <p:nvPr/>
          </p:nvCxnSpPr>
          <p:spPr>
            <a:xfrm>
              <a:off x="5487990" y="4564352"/>
              <a:ext cx="2805556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组合 78"/>
            <p:cNvGrpSpPr/>
            <p:nvPr/>
          </p:nvGrpSpPr>
          <p:grpSpPr>
            <a:xfrm>
              <a:off x="4627925" y="4564352"/>
              <a:ext cx="891217" cy="871500"/>
              <a:chOff x="4627925" y="4564352"/>
              <a:chExt cx="891217" cy="871500"/>
            </a:xfrm>
          </p:grpSpPr>
          <p:sp>
            <p:nvSpPr>
              <p:cNvPr id="80" name="泪滴形 79"/>
              <p:cNvSpPr/>
              <p:nvPr/>
            </p:nvSpPr>
            <p:spPr>
              <a:xfrm>
                <a:off x="4627925" y="4564352"/>
                <a:ext cx="871500" cy="871500"/>
              </a:xfrm>
              <a:prstGeom prst="teardrop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4655046" y="4800047"/>
                <a:ext cx="8640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rgbClr val="F8F8F8"/>
                    </a:solidFill>
                  </a:rPr>
                  <a:t>50%</a:t>
                </a:r>
                <a:endParaRPr lang="zh-CN" altLang="en-US" sz="2000" b="1" dirty="0">
                  <a:solidFill>
                    <a:srgbClr val="F8F8F8"/>
                  </a:solidFill>
                </a:endParaRPr>
              </a:p>
            </p:txBody>
          </p:sp>
        </p:grpSp>
      </p:grpSp>
      <p:sp>
        <p:nvSpPr>
          <p:cNvPr id="82" name="矩形 81"/>
          <p:cNvSpPr/>
          <p:nvPr/>
        </p:nvSpPr>
        <p:spPr>
          <a:xfrm>
            <a:off x="7107193" y="2132856"/>
            <a:ext cx="27394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sym typeface="微软雅黑" pitchFamily="34" charset="-122"/>
              </a:rPr>
              <a:t>在此录入上述图表的综合描述说明，在此录入上述图表的综合描述说明。</a:t>
            </a:r>
            <a:endParaRPr lang="zh-CN" altLang="en-US" sz="14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084335" y="3658554"/>
            <a:ext cx="27394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sym typeface="微软雅黑" pitchFamily="34" charset="-122"/>
              </a:rPr>
              <a:t>在此录入上述图表的综合描述说明，在此录入上述图表的综合描述说明。</a:t>
            </a:r>
            <a:endParaRPr lang="zh-CN" altLang="en-US" sz="14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115522" y="5072907"/>
            <a:ext cx="27394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sym typeface="微软雅黑" pitchFamily="34" charset="-122"/>
              </a:rPr>
              <a:t>在此录入上述图表的综合描述说明，在此录入上述图表的综合描述说明。</a:t>
            </a:r>
            <a:endParaRPr lang="zh-CN" altLang="en-US" sz="14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481609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 21"/>
          <p:cNvSpPr/>
          <p:nvPr/>
        </p:nvSpPr>
        <p:spPr bwMode="auto">
          <a:xfrm>
            <a:off x="1104393" y="2571270"/>
            <a:ext cx="2950791" cy="295232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50927" y="1656302"/>
            <a:ext cx="170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+mj-ea"/>
                <a:ea typeface="+mj-ea"/>
              </a:rPr>
              <a:t>■</a:t>
            </a:r>
            <a:r>
              <a:rPr lang="zh-CN" altLang="en-US" b="1" dirty="0">
                <a:solidFill>
                  <a:schemeClr val="tx2"/>
                </a:solidFill>
                <a:latin typeface="+mj-ea"/>
                <a:ea typeface="+mj-ea"/>
              </a:rPr>
              <a:t>请输入您标题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50928" y="1965390"/>
            <a:ext cx="5757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sym typeface="微软雅黑" pitchFamily="34" charset="-122"/>
              </a:rPr>
              <a:t>在此录入上述图表的综合描述说明，在此录入上述图表的综合描述说明。</a:t>
            </a:r>
            <a:endParaRPr lang="zh-CN" altLang="en-US" sz="1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50927" y="2805721"/>
            <a:ext cx="170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+mj-ea"/>
                <a:ea typeface="+mj-ea"/>
              </a:rPr>
              <a:t>■</a:t>
            </a:r>
            <a:r>
              <a:rPr lang="zh-CN" altLang="en-US" b="1" dirty="0">
                <a:solidFill>
                  <a:schemeClr val="accent2"/>
                </a:solidFill>
                <a:latin typeface="+mj-ea"/>
                <a:ea typeface="+mj-ea"/>
              </a:rPr>
              <a:t>请输入您标题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50928" y="3114809"/>
            <a:ext cx="5757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sym typeface="微软雅黑" pitchFamily="34" charset="-122"/>
              </a:rPr>
              <a:t>在此录入上述图表的综合描述说明，在此录入上述图表的综合描述说明。</a:t>
            </a:r>
            <a:endParaRPr lang="zh-CN" altLang="en-US" sz="1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50927" y="4003145"/>
            <a:ext cx="170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3"/>
                </a:solidFill>
                <a:latin typeface="+mj-ea"/>
                <a:ea typeface="+mj-ea"/>
              </a:rPr>
              <a:t>■</a:t>
            </a:r>
            <a:r>
              <a:rPr lang="zh-CN" altLang="en-US" b="1" dirty="0">
                <a:solidFill>
                  <a:schemeClr val="accent3"/>
                </a:solidFill>
                <a:latin typeface="+mj-ea"/>
                <a:ea typeface="+mj-ea"/>
              </a:rPr>
              <a:t>请输入您标题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50928" y="4312233"/>
            <a:ext cx="5757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sym typeface="微软雅黑" pitchFamily="34" charset="-122"/>
              </a:rPr>
              <a:t>在此录入上述图表的综合描述说明，在此录入上述图表的综合描述说明。</a:t>
            </a:r>
            <a:endParaRPr lang="zh-CN" altLang="en-US" sz="1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47431" y="5271442"/>
            <a:ext cx="170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4"/>
                </a:solidFill>
                <a:latin typeface="+mj-ea"/>
                <a:ea typeface="+mj-ea"/>
              </a:rPr>
              <a:t>■</a:t>
            </a:r>
            <a:r>
              <a:rPr lang="zh-CN" altLang="en-US" b="1" dirty="0">
                <a:solidFill>
                  <a:schemeClr val="accent4"/>
                </a:solidFill>
                <a:latin typeface="+mj-ea"/>
                <a:ea typeface="+mj-ea"/>
              </a:rPr>
              <a:t>请输入您标题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47432" y="5580530"/>
            <a:ext cx="5757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sym typeface="微软雅黑" pitchFamily="34" charset="-122"/>
              </a:rPr>
              <a:t>在此录入上述图表的综合描述说明，在此录入上述图表的综合描述说明。</a:t>
            </a:r>
            <a:endParaRPr lang="zh-CN" altLang="en-US" sz="16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30028" y="3604345"/>
            <a:ext cx="1299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8F8F8"/>
                </a:solidFill>
                <a:latin typeface="+mn-ea"/>
              </a:rPr>
              <a:t>重点工作落实情况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579788" y="1945501"/>
            <a:ext cx="863646" cy="864096"/>
            <a:chOff x="2505666" y="1765071"/>
            <a:chExt cx="864096" cy="864096"/>
          </a:xfrm>
        </p:grpSpPr>
        <p:sp>
          <p:nvSpPr>
            <p:cNvPr id="23" name="椭圆 22"/>
            <p:cNvSpPr/>
            <p:nvPr/>
          </p:nvSpPr>
          <p:spPr bwMode="auto">
            <a:xfrm>
              <a:off x="2505666" y="1765071"/>
              <a:ext cx="864096" cy="864096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63333" y="184520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F8F8F8"/>
                  </a:solidFill>
                  <a:latin typeface="+mn-ea"/>
                </a:rPr>
                <a:t>01</a:t>
              </a:r>
              <a:endParaRPr lang="zh-CN" altLang="en-US" sz="3600" dirty="0">
                <a:solidFill>
                  <a:srgbClr val="F8F8F8"/>
                </a:solidFill>
                <a:latin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479419" y="2780604"/>
            <a:ext cx="863646" cy="864096"/>
            <a:chOff x="3405766" y="2600174"/>
            <a:chExt cx="864096" cy="864096"/>
          </a:xfrm>
        </p:grpSpPr>
        <p:sp>
          <p:nvSpPr>
            <p:cNvPr id="24" name="椭圆 23"/>
            <p:cNvSpPr/>
            <p:nvPr/>
          </p:nvSpPr>
          <p:spPr bwMode="auto">
            <a:xfrm>
              <a:off x="3405766" y="2600174"/>
              <a:ext cx="864096" cy="86409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452333" y="2708804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F8F8F8"/>
                  </a:solidFill>
                  <a:latin typeface="+mn-ea"/>
                </a:rPr>
                <a:t>02</a:t>
              </a:r>
              <a:endParaRPr lang="zh-CN" altLang="en-US" sz="3600" dirty="0">
                <a:solidFill>
                  <a:srgbClr val="F8F8F8"/>
                </a:solidFill>
                <a:latin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67026" y="4036250"/>
            <a:ext cx="863646" cy="864096"/>
            <a:chOff x="3593471" y="3855820"/>
            <a:chExt cx="864096" cy="864096"/>
          </a:xfrm>
        </p:grpSpPr>
        <p:sp>
          <p:nvSpPr>
            <p:cNvPr id="25" name="椭圆 24"/>
            <p:cNvSpPr/>
            <p:nvPr/>
          </p:nvSpPr>
          <p:spPr bwMode="auto">
            <a:xfrm>
              <a:off x="3593471" y="3855820"/>
              <a:ext cx="864096" cy="864096"/>
            </a:xfrm>
            <a:prstGeom prst="ellipse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655533" y="3978804"/>
              <a:ext cx="755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F8F8F8"/>
                  </a:solidFill>
                  <a:latin typeface="+mn-ea"/>
                </a:rPr>
                <a:t>03</a:t>
              </a:r>
              <a:endParaRPr lang="zh-CN" altLang="en-US" sz="3600" dirty="0">
                <a:solidFill>
                  <a:srgbClr val="F8F8F8"/>
                </a:solidFill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011611" y="4989639"/>
            <a:ext cx="863646" cy="864096"/>
            <a:chOff x="2937714" y="4911120"/>
            <a:chExt cx="864096" cy="864096"/>
          </a:xfrm>
        </p:grpSpPr>
        <p:sp>
          <p:nvSpPr>
            <p:cNvPr id="26" name="椭圆 25"/>
            <p:cNvSpPr/>
            <p:nvPr/>
          </p:nvSpPr>
          <p:spPr bwMode="auto">
            <a:xfrm>
              <a:off x="2937714" y="4911120"/>
              <a:ext cx="864096" cy="864096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82433" y="5020204"/>
              <a:ext cx="7264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F8F8F8"/>
                  </a:solidFill>
                  <a:latin typeface="+mn-ea"/>
                </a:rPr>
                <a:t>04</a:t>
              </a:r>
              <a:endParaRPr lang="zh-CN" altLang="en-US" sz="3600" dirty="0">
                <a:solidFill>
                  <a:srgbClr val="F8F8F8"/>
                </a:solidFill>
                <a:latin typeface="+mn-ea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803424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00"/>
                            </p:stCondLst>
                            <p:childTnLst>
                              <p:par>
                                <p:cTn id="37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Office 主题">
  <a:themeElements>
    <a:clrScheme name="自定义 820">
      <a:dk1>
        <a:sysClr val="windowText" lastClr="000000"/>
      </a:dk1>
      <a:lt1>
        <a:sysClr val="window" lastClr="FFFFFF"/>
      </a:lt1>
      <a:dk2>
        <a:srgbClr val="D04A6D"/>
      </a:dk2>
      <a:lt2>
        <a:srgbClr val="D04A6D"/>
      </a:lt2>
      <a:accent1>
        <a:srgbClr val="0A143A"/>
      </a:accent1>
      <a:accent2>
        <a:srgbClr val="D04A6D"/>
      </a:accent2>
      <a:accent3>
        <a:srgbClr val="0A143A"/>
      </a:accent3>
      <a:accent4>
        <a:srgbClr val="D04A6D"/>
      </a:accent4>
      <a:accent5>
        <a:srgbClr val="0A143A"/>
      </a:accent5>
      <a:accent6>
        <a:srgbClr val="D04A6D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2287</Words>
  <Application>Microsoft Office PowerPoint</Application>
  <PresentationFormat>宽屏</PresentationFormat>
  <Paragraphs>302</Paragraphs>
  <Slides>27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Bebas</vt:lpstr>
      <vt:lpstr>DIN-BoldItalic</vt:lpstr>
      <vt:lpstr>Impact MT Std</vt:lpstr>
      <vt:lpstr>黑体</vt:lpstr>
      <vt:lpstr>华文黑体</vt:lpstr>
      <vt:lpstr>宋体</vt:lpstr>
      <vt:lpstr>微软雅黑</vt:lpstr>
      <vt:lpstr>Arial</vt:lpstr>
      <vt:lpstr>Arial Black</vt:lpstr>
      <vt:lpstr>Calibri</vt:lpstr>
      <vt:lpstr>Impact</vt:lpstr>
      <vt:lpstr>Modern No. 20</vt:lpstr>
      <vt:lpstr>Open Sans</vt:lpstr>
      <vt:lpstr>Wingdings</vt:lpstr>
      <vt:lpstr>Office 主题</vt:lpstr>
      <vt:lpstr>PowerPoint 演示文稿</vt:lpstr>
      <vt:lpstr>PowerPoint 演示文稿</vt:lpstr>
      <vt:lpstr>PowerPoint 演示文稿</vt:lpstr>
      <vt:lpstr>单击此处添加标题</vt:lpstr>
      <vt:lpstr>单击此处添加标题</vt:lpstr>
      <vt:lpstr>单击此处添加标题</vt:lpstr>
      <vt:lpstr>单击此处添加标题</vt:lpstr>
      <vt:lpstr>单击此处添加标题</vt:lpstr>
      <vt:lpstr>单击此处添加标题</vt:lpstr>
      <vt:lpstr>单击此处添加标题</vt:lpstr>
      <vt:lpstr>PowerPoint 演示文稿</vt:lpstr>
      <vt:lpstr>单击此处添加标题</vt:lpstr>
      <vt:lpstr>单击此处添加标题</vt:lpstr>
      <vt:lpstr>单击此处添加标题</vt:lpstr>
      <vt:lpstr>单击此处添加标题</vt:lpstr>
      <vt:lpstr>单击此处添加标题</vt:lpstr>
      <vt:lpstr>单击此处添加标题</vt:lpstr>
      <vt:lpstr>PowerPoint 演示文稿</vt:lpstr>
      <vt:lpstr>单击此处添加标题</vt:lpstr>
      <vt:lpstr>单击此处添加标题</vt:lpstr>
      <vt:lpstr>单击此处添加标题</vt:lpstr>
      <vt:lpstr>单击此处添加标题</vt:lpstr>
      <vt:lpstr>PowerPoint 演示文稿</vt:lpstr>
      <vt:lpstr>单击此处添加标题</vt:lpstr>
      <vt:lpstr>单击此处添加标题</vt:lpstr>
      <vt:lpstr>单击此处添加标题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</dc:creator>
  <cp:lastModifiedBy>Administrator</cp:lastModifiedBy>
  <cp:revision>15</cp:revision>
  <dcterms:created xsi:type="dcterms:W3CDTF">2015-05-05T08:02:14Z</dcterms:created>
  <dcterms:modified xsi:type="dcterms:W3CDTF">2017-06-28T14:02:31Z</dcterms:modified>
</cp:coreProperties>
</file>